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2.jpg"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75" r:id="rId2"/>
    <p:sldId id="305" r:id="rId3"/>
    <p:sldId id="422" r:id="rId4"/>
    <p:sldId id="384" r:id="rId5"/>
    <p:sldId id="298" r:id="rId6"/>
    <p:sldId id="273" r:id="rId7"/>
    <p:sldId id="413" r:id="rId8"/>
    <p:sldId id="408" r:id="rId9"/>
    <p:sldId id="407" r:id="rId10"/>
    <p:sldId id="409" r:id="rId11"/>
    <p:sldId id="410" r:id="rId12"/>
    <p:sldId id="411" r:id="rId13"/>
    <p:sldId id="419" r:id="rId14"/>
    <p:sldId id="412" r:id="rId15"/>
    <p:sldId id="420" r:id="rId16"/>
    <p:sldId id="406" r:id="rId17"/>
    <p:sldId id="417" r:id="rId18"/>
    <p:sldId id="303" r:id="rId19"/>
    <p:sldId id="418" r:id="rId20"/>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68" autoAdjust="0"/>
    <p:restoredTop sz="94993" autoAdjust="0"/>
  </p:normalViewPr>
  <p:slideViewPr>
    <p:cSldViewPr snapToGrid="0" snapToObjects="1">
      <p:cViewPr varScale="1">
        <p:scale>
          <a:sx n="72" d="100"/>
          <a:sy n="72" d="100"/>
        </p:scale>
        <p:origin x="948" y="78"/>
      </p:cViewPr>
      <p:guideLst/>
    </p:cSldViewPr>
  </p:slideViewPr>
  <p:outlineViewPr>
    <p:cViewPr>
      <p:scale>
        <a:sx n="33" d="100"/>
        <a:sy n="33" d="100"/>
      </p:scale>
      <p:origin x="0" y="-446"/>
    </p:cViewPr>
  </p:outlineViewPr>
  <p:notesTextViewPr>
    <p:cViewPr>
      <p:scale>
        <a:sx n="1" d="1"/>
        <a:sy n="1" d="1"/>
      </p:scale>
      <p:origin x="0" y="0"/>
    </p:cViewPr>
  </p:notesTextViewPr>
  <p:notesViewPr>
    <p:cSldViewPr snapToGrid="0" snapToObjects="1">
      <p:cViewPr varScale="1">
        <p:scale>
          <a:sx n="84" d="100"/>
          <a:sy n="84" d="100"/>
        </p:scale>
        <p:origin x="244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5" Type="http://schemas.openxmlformats.org/officeDocument/2006/relationships/image" Target="../media/image10.emf"/><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5" Type="http://schemas.openxmlformats.org/officeDocument/2006/relationships/image" Target="../media/image10.emf"/><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69BCE-947D-49A1-9E2D-8A0E7FB03C28}" type="doc">
      <dgm:prSet loTypeId="urn:microsoft.com/office/officeart/2008/layout/PictureStrips" loCatId="list" qsTypeId="urn:microsoft.com/office/officeart/2005/8/quickstyle/simple1" qsCatId="simple" csTypeId="urn:microsoft.com/office/officeart/2005/8/colors/accent2_2" csCatId="accent2" phldr="1"/>
      <dgm:spPr/>
      <dgm:t>
        <a:bodyPr/>
        <a:lstStyle/>
        <a:p>
          <a:endParaRPr lang="uk-UA"/>
        </a:p>
      </dgm:t>
    </dgm:pt>
    <dgm:pt modelId="{045348D2-C4BB-4BA1-818E-8A46CF6E15F2}">
      <dgm:prSet phldrT="[Текст]"/>
      <dgm:spPr/>
      <dgm:t>
        <a:bodyPr/>
        <a:lstStyle/>
        <a:p>
          <a:r>
            <a:rPr lang="uk-UA" dirty="0"/>
            <a:t>Психологічне насильство</a:t>
          </a:r>
        </a:p>
      </dgm:t>
    </dgm:pt>
    <dgm:pt modelId="{2669B757-3BDF-416E-8EC3-17353B03E659}" type="parTrans" cxnId="{12813388-0009-46A9-BA42-78894C5C9CBD}">
      <dgm:prSet/>
      <dgm:spPr/>
      <dgm:t>
        <a:bodyPr/>
        <a:lstStyle/>
        <a:p>
          <a:endParaRPr lang="uk-UA"/>
        </a:p>
      </dgm:t>
    </dgm:pt>
    <dgm:pt modelId="{32293474-F277-4E80-AD8C-3DEF9C7C6915}" type="sibTrans" cxnId="{12813388-0009-46A9-BA42-78894C5C9CBD}">
      <dgm:prSet/>
      <dgm:spPr/>
      <dgm:t>
        <a:bodyPr/>
        <a:lstStyle/>
        <a:p>
          <a:endParaRPr lang="uk-UA"/>
        </a:p>
      </dgm:t>
    </dgm:pt>
    <dgm:pt modelId="{D2685226-285A-41A9-9C1E-5AF90A9B93B3}">
      <dgm:prSet phldrT="[Текст]"/>
      <dgm:spPr/>
      <dgm:t>
        <a:bodyPr/>
        <a:lstStyle/>
        <a:p>
          <a:r>
            <a:rPr lang="uk-UA" dirty="0"/>
            <a:t>Фізичне насильство</a:t>
          </a:r>
        </a:p>
      </dgm:t>
    </dgm:pt>
    <dgm:pt modelId="{F28B44CC-D2CF-4A94-9D51-25C63143FFCF}" type="parTrans" cxnId="{F38315EF-A5AF-4190-B5A2-974DE445DCB3}">
      <dgm:prSet/>
      <dgm:spPr/>
      <dgm:t>
        <a:bodyPr/>
        <a:lstStyle/>
        <a:p>
          <a:endParaRPr lang="uk-UA"/>
        </a:p>
      </dgm:t>
    </dgm:pt>
    <dgm:pt modelId="{BFDE73B4-945D-46ED-A5AB-D434498DC00B}" type="sibTrans" cxnId="{F38315EF-A5AF-4190-B5A2-974DE445DCB3}">
      <dgm:prSet/>
      <dgm:spPr/>
      <dgm:t>
        <a:bodyPr/>
        <a:lstStyle/>
        <a:p>
          <a:endParaRPr lang="uk-UA"/>
        </a:p>
      </dgm:t>
    </dgm:pt>
    <dgm:pt modelId="{42E521A7-42CE-4D4C-B0D5-EA1158AA36D4}">
      <dgm:prSet phldrT="[Текст]"/>
      <dgm:spPr/>
      <dgm:t>
        <a:bodyPr/>
        <a:lstStyle/>
        <a:p>
          <a:r>
            <a:rPr lang="uk-UA" dirty="0"/>
            <a:t>Економічне насильство</a:t>
          </a:r>
        </a:p>
      </dgm:t>
    </dgm:pt>
    <dgm:pt modelId="{E199FE34-7259-4997-832B-EB542B4DD491}" type="parTrans" cxnId="{4ABCD86B-7DD5-4472-A1EC-972712977F92}">
      <dgm:prSet/>
      <dgm:spPr/>
      <dgm:t>
        <a:bodyPr/>
        <a:lstStyle/>
        <a:p>
          <a:endParaRPr lang="uk-UA"/>
        </a:p>
      </dgm:t>
    </dgm:pt>
    <dgm:pt modelId="{FEA33221-A8F8-4A7F-BCF1-D6D9AD81412C}" type="sibTrans" cxnId="{4ABCD86B-7DD5-4472-A1EC-972712977F92}">
      <dgm:prSet/>
      <dgm:spPr/>
      <dgm:t>
        <a:bodyPr/>
        <a:lstStyle/>
        <a:p>
          <a:endParaRPr lang="uk-UA"/>
        </a:p>
      </dgm:t>
    </dgm:pt>
    <dgm:pt modelId="{2BF9007E-4C35-4814-8FA5-9427C552FE92}">
      <dgm:prSet/>
      <dgm:spPr/>
      <dgm:t>
        <a:bodyPr/>
        <a:lstStyle/>
        <a:p>
          <a:r>
            <a:rPr lang="uk-UA" dirty="0"/>
            <a:t>Сексуальне насильство</a:t>
          </a:r>
        </a:p>
      </dgm:t>
    </dgm:pt>
    <dgm:pt modelId="{AB137C6E-9ADB-4BA5-B01C-DAB4E2B6A762}" type="parTrans" cxnId="{13C86144-B8C0-44D5-B0EA-FA11E99BB546}">
      <dgm:prSet/>
      <dgm:spPr/>
      <dgm:t>
        <a:bodyPr/>
        <a:lstStyle/>
        <a:p>
          <a:endParaRPr lang="uk-UA"/>
        </a:p>
      </dgm:t>
    </dgm:pt>
    <dgm:pt modelId="{11551153-C825-4655-A97F-AA2060F68DFA}" type="sibTrans" cxnId="{13C86144-B8C0-44D5-B0EA-FA11E99BB546}">
      <dgm:prSet/>
      <dgm:spPr/>
      <dgm:t>
        <a:bodyPr/>
        <a:lstStyle/>
        <a:p>
          <a:endParaRPr lang="uk-UA"/>
        </a:p>
      </dgm:t>
    </dgm:pt>
    <dgm:pt modelId="{DC0F8711-B014-4764-A9E6-8C6A2D9BA62B}">
      <dgm:prSet/>
      <dgm:spPr/>
      <dgm:t>
        <a:bodyPr/>
        <a:lstStyle/>
        <a:p>
          <a:r>
            <a:rPr lang="uk-UA" dirty="0"/>
            <a:t>Кібербулін</a:t>
          </a:r>
        </a:p>
      </dgm:t>
    </dgm:pt>
    <dgm:pt modelId="{59677D43-7517-4926-A919-3FDC6702E4BA}" type="parTrans" cxnId="{3F892E96-E06C-4430-A05B-71A28F8742B3}">
      <dgm:prSet/>
      <dgm:spPr/>
      <dgm:t>
        <a:bodyPr/>
        <a:lstStyle/>
        <a:p>
          <a:endParaRPr lang="uk-UA"/>
        </a:p>
      </dgm:t>
    </dgm:pt>
    <dgm:pt modelId="{096B3A01-9D40-422A-97B5-12D5A77757B7}" type="sibTrans" cxnId="{3F892E96-E06C-4430-A05B-71A28F8742B3}">
      <dgm:prSet/>
      <dgm:spPr/>
      <dgm:t>
        <a:bodyPr/>
        <a:lstStyle/>
        <a:p>
          <a:endParaRPr lang="uk-UA"/>
        </a:p>
      </dgm:t>
    </dgm:pt>
    <dgm:pt modelId="{21B267A7-2028-4F32-892E-87909F155E13}" type="pres">
      <dgm:prSet presAssocID="{4CB69BCE-947D-49A1-9E2D-8A0E7FB03C28}" presName="Name0" presStyleCnt="0">
        <dgm:presLayoutVars>
          <dgm:dir/>
          <dgm:resizeHandles val="exact"/>
        </dgm:presLayoutVars>
      </dgm:prSet>
      <dgm:spPr/>
    </dgm:pt>
    <dgm:pt modelId="{50EBA03B-9B72-4240-A62E-9CAB691F87AE}" type="pres">
      <dgm:prSet presAssocID="{045348D2-C4BB-4BA1-818E-8A46CF6E15F2}" presName="composite" presStyleCnt="0"/>
      <dgm:spPr/>
    </dgm:pt>
    <dgm:pt modelId="{F79562FC-989E-4994-97CA-9E8412A2D5F0}" type="pres">
      <dgm:prSet presAssocID="{045348D2-C4BB-4BA1-818E-8A46CF6E15F2}" presName="rect1" presStyleLbl="trAlignAcc1" presStyleIdx="0" presStyleCnt="5">
        <dgm:presLayoutVars>
          <dgm:bulletEnabled val="1"/>
        </dgm:presLayoutVars>
      </dgm:prSet>
      <dgm:spPr/>
    </dgm:pt>
    <dgm:pt modelId="{93A4D77F-46A0-4B78-8622-7D161A46B4E1}" type="pres">
      <dgm:prSet presAssocID="{045348D2-C4BB-4BA1-818E-8A46CF6E15F2}" presName="rect2" presStyleLbl="fgImgPlace1" presStyleIdx="0" presStyleCnt="5"/>
      <dgm:spPr>
        <a:blipFill>
          <a:blip xmlns:r="http://schemas.openxmlformats.org/officeDocument/2006/relationships" r:embed="rId1"/>
          <a:srcRect/>
          <a:stretch>
            <a:fillRect l="-86000" r="-86000"/>
          </a:stretch>
        </a:blipFill>
        <a:ln>
          <a:solidFill>
            <a:schemeClr val="accent3"/>
          </a:solidFill>
        </a:ln>
      </dgm:spPr>
    </dgm:pt>
    <dgm:pt modelId="{A27E726A-2F16-47CC-A648-92BA6EA3CCB9}" type="pres">
      <dgm:prSet presAssocID="{32293474-F277-4E80-AD8C-3DEF9C7C6915}" presName="sibTrans" presStyleCnt="0"/>
      <dgm:spPr/>
    </dgm:pt>
    <dgm:pt modelId="{ECA71F92-4A56-4FC5-9CCD-0203B476F4E1}" type="pres">
      <dgm:prSet presAssocID="{D2685226-285A-41A9-9C1E-5AF90A9B93B3}" presName="composite" presStyleCnt="0"/>
      <dgm:spPr/>
    </dgm:pt>
    <dgm:pt modelId="{1DE9DD76-7391-4DBA-A2B1-BDAA2D550038}" type="pres">
      <dgm:prSet presAssocID="{D2685226-285A-41A9-9C1E-5AF90A9B93B3}" presName="rect1" presStyleLbl="trAlignAcc1" presStyleIdx="1" presStyleCnt="5">
        <dgm:presLayoutVars>
          <dgm:bulletEnabled val="1"/>
        </dgm:presLayoutVars>
      </dgm:prSet>
      <dgm:spPr/>
    </dgm:pt>
    <dgm:pt modelId="{D4021B5F-6B12-4791-B8A0-5AE937525475}" type="pres">
      <dgm:prSet presAssocID="{D2685226-285A-41A9-9C1E-5AF90A9B93B3}" presName="rect2"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46000" r="-146000"/>
          </a:stretch>
        </a:blipFill>
        <a:ln>
          <a:solidFill>
            <a:schemeClr val="accent4"/>
          </a:solidFill>
        </a:ln>
      </dgm:spPr>
    </dgm:pt>
    <dgm:pt modelId="{1EBB0937-2B67-4AFA-A2A8-E8DCC1E47797}" type="pres">
      <dgm:prSet presAssocID="{BFDE73B4-945D-46ED-A5AB-D434498DC00B}" presName="sibTrans" presStyleCnt="0"/>
      <dgm:spPr/>
    </dgm:pt>
    <dgm:pt modelId="{3481FE1A-ECF7-46DE-9BFF-BDA22334A674}" type="pres">
      <dgm:prSet presAssocID="{42E521A7-42CE-4D4C-B0D5-EA1158AA36D4}" presName="composite" presStyleCnt="0"/>
      <dgm:spPr/>
    </dgm:pt>
    <dgm:pt modelId="{8ABB46CF-5FF1-4081-993D-98729151429F}" type="pres">
      <dgm:prSet presAssocID="{42E521A7-42CE-4D4C-B0D5-EA1158AA36D4}" presName="rect1" presStyleLbl="trAlignAcc1" presStyleIdx="2" presStyleCnt="5">
        <dgm:presLayoutVars>
          <dgm:bulletEnabled val="1"/>
        </dgm:presLayoutVars>
      </dgm:prSet>
      <dgm:spPr/>
    </dgm:pt>
    <dgm:pt modelId="{F1E95CE6-6F18-49B4-97A1-14D08F87AB40}" type="pres">
      <dgm:prSet presAssocID="{42E521A7-42CE-4D4C-B0D5-EA1158AA36D4}"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07000" r="-107000"/>
          </a:stretch>
        </a:blipFill>
      </dgm:spPr>
    </dgm:pt>
    <dgm:pt modelId="{E25DDD75-F862-4BBF-BD9F-2ABD76D4919C}" type="pres">
      <dgm:prSet presAssocID="{FEA33221-A8F8-4A7F-BCF1-D6D9AD81412C}" presName="sibTrans" presStyleCnt="0"/>
      <dgm:spPr/>
    </dgm:pt>
    <dgm:pt modelId="{45D99B76-A7C4-47B5-B8D4-2B77DF98B997}" type="pres">
      <dgm:prSet presAssocID="{2BF9007E-4C35-4814-8FA5-9427C552FE92}" presName="composite" presStyleCnt="0"/>
      <dgm:spPr/>
    </dgm:pt>
    <dgm:pt modelId="{E9BFE0B4-BA20-421E-AA03-7746B695D706}" type="pres">
      <dgm:prSet presAssocID="{2BF9007E-4C35-4814-8FA5-9427C552FE92}" presName="rect1" presStyleLbl="trAlignAcc1" presStyleIdx="3" presStyleCnt="5">
        <dgm:presLayoutVars>
          <dgm:bulletEnabled val="1"/>
        </dgm:presLayoutVars>
      </dgm:prSet>
      <dgm:spPr/>
    </dgm:pt>
    <dgm:pt modelId="{FCAE41C7-A41F-4EEF-95BA-329C33106D49}" type="pres">
      <dgm:prSet presAssocID="{2BF9007E-4C35-4814-8FA5-9427C552FE92}"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a:ln>
          <a:solidFill>
            <a:schemeClr val="accent3"/>
          </a:solidFill>
        </a:ln>
      </dgm:spPr>
    </dgm:pt>
    <dgm:pt modelId="{35D840E7-A133-470D-990D-ADB2E04E9C7B}" type="pres">
      <dgm:prSet presAssocID="{11551153-C825-4655-A97F-AA2060F68DFA}" presName="sibTrans" presStyleCnt="0"/>
      <dgm:spPr/>
    </dgm:pt>
    <dgm:pt modelId="{8AB57517-6CE5-40F2-B9C0-9431C9C21722}" type="pres">
      <dgm:prSet presAssocID="{DC0F8711-B014-4764-A9E6-8C6A2D9BA62B}" presName="composite" presStyleCnt="0"/>
      <dgm:spPr/>
    </dgm:pt>
    <dgm:pt modelId="{B949B638-99E2-499C-8E35-A91589196912}" type="pres">
      <dgm:prSet presAssocID="{DC0F8711-B014-4764-A9E6-8C6A2D9BA62B}" presName="rect1" presStyleLbl="trAlignAcc1" presStyleIdx="4" presStyleCnt="5">
        <dgm:presLayoutVars>
          <dgm:bulletEnabled val="1"/>
        </dgm:presLayoutVars>
      </dgm:prSet>
      <dgm:spPr/>
    </dgm:pt>
    <dgm:pt modelId="{CB66CC2C-56DC-44DA-AD06-81060AE478F5}" type="pres">
      <dgm:prSet presAssocID="{DC0F8711-B014-4764-A9E6-8C6A2D9BA62B}" presName="rect2" presStyleLbl="fgImgPlace1" presStyleIdx="4" presStyleCnt="5"/>
      <dgm:spPr>
        <a:blipFill>
          <a:blip xmlns:r="http://schemas.openxmlformats.org/officeDocument/2006/relationships" r:embed="rId5">
            <a:lum bright="-20000" contrast="40000"/>
            <a:extLst>
              <a:ext uri="{28A0092B-C50C-407E-A947-70E740481C1C}">
                <a14:useLocalDpi xmlns:a14="http://schemas.microsoft.com/office/drawing/2010/main" val="0"/>
              </a:ext>
            </a:extLst>
          </a:blip>
          <a:srcRect/>
          <a:stretch>
            <a:fillRect l="-57000" r="-57000"/>
          </a:stretch>
        </a:blipFill>
        <a:ln>
          <a:solidFill>
            <a:schemeClr val="accent4">
              <a:lumMod val="40000"/>
              <a:lumOff val="60000"/>
            </a:schemeClr>
          </a:solidFill>
        </a:ln>
      </dgm:spPr>
    </dgm:pt>
  </dgm:ptLst>
  <dgm:cxnLst>
    <dgm:cxn modelId="{EE14B41E-ED48-4767-BB6E-8C2A95D31AE9}" type="presOf" srcId="{D2685226-285A-41A9-9C1E-5AF90A9B93B3}" destId="{1DE9DD76-7391-4DBA-A2B1-BDAA2D550038}" srcOrd="0" destOrd="0" presId="urn:microsoft.com/office/officeart/2008/layout/PictureStrips"/>
    <dgm:cxn modelId="{13C86144-B8C0-44D5-B0EA-FA11E99BB546}" srcId="{4CB69BCE-947D-49A1-9E2D-8A0E7FB03C28}" destId="{2BF9007E-4C35-4814-8FA5-9427C552FE92}" srcOrd="3" destOrd="0" parTransId="{AB137C6E-9ADB-4BA5-B01C-DAB4E2B6A762}" sibTransId="{11551153-C825-4655-A97F-AA2060F68DFA}"/>
    <dgm:cxn modelId="{4ABCD86B-7DD5-4472-A1EC-972712977F92}" srcId="{4CB69BCE-947D-49A1-9E2D-8A0E7FB03C28}" destId="{42E521A7-42CE-4D4C-B0D5-EA1158AA36D4}" srcOrd="2" destOrd="0" parTransId="{E199FE34-7259-4997-832B-EB542B4DD491}" sibTransId="{FEA33221-A8F8-4A7F-BCF1-D6D9AD81412C}"/>
    <dgm:cxn modelId="{6C57205A-A6C5-4B36-AD98-3FBD72209F82}" type="presOf" srcId="{045348D2-C4BB-4BA1-818E-8A46CF6E15F2}" destId="{F79562FC-989E-4994-97CA-9E8412A2D5F0}" srcOrd="0" destOrd="0" presId="urn:microsoft.com/office/officeart/2008/layout/PictureStrips"/>
    <dgm:cxn modelId="{FF1AFC7B-ED4D-4001-9994-FD0D05D9EB23}" type="presOf" srcId="{DC0F8711-B014-4764-A9E6-8C6A2D9BA62B}" destId="{B949B638-99E2-499C-8E35-A91589196912}" srcOrd="0" destOrd="0" presId="urn:microsoft.com/office/officeart/2008/layout/PictureStrips"/>
    <dgm:cxn modelId="{12813388-0009-46A9-BA42-78894C5C9CBD}" srcId="{4CB69BCE-947D-49A1-9E2D-8A0E7FB03C28}" destId="{045348D2-C4BB-4BA1-818E-8A46CF6E15F2}" srcOrd="0" destOrd="0" parTransId="{2669B757-3BDF-416E-8EC3-17353B03E659}" sibTransId="{32293474-F277-4E80-AD8C-3DEF9C7C6915}"/>
    <dgm:cxn modelId="{3F892E96-E06C-4430-A05B-71A28F8742B3}" srcId="{4CB69BCE-947D-49A1-9E2D-8A0E7FB03C28}" destId="{DC0F8711-B014-4764-A9E6-8C6A2D9BA62B}" srcOrd="4" destOrd="0" parTransId="{59677D43-7517-4926-A919-3FDC6702E4BA}" sibTransId="{096B3A01-9D40-422A-97B5-12D5A77757B7}"/>
    <dgm:cxn modelId="{65A656CD-252A-402D-BF0E-7ABEB40DC7B3}" type="presOf" srcId="{4CB69BCE-947D-49A1-9E2D-8A0E7FB03C28}" destId="{21B267A7-2028-4F32-892E-87909F155E13}" srcOrd="0" destOrd="0" presId="urn:microsoft.com/office/officeart/2008/layout/PictureStrips"/>
    <dgm:cxn modelId="{C341F3E1-F3EF-474C-B886-3644B533BFCC}" type="presOf" srcId="{42E521A7-42CE-4D4C-B0D5-EA1158AA36D4}" destId="{8ABB46CF-5FF1-4081-993D-98729151429F}" srcOrd="0" destOrd="0" presId="urn:microsoft.com/office/officeart/2008/layout/PictureStrips"/>
    <dgm:cxn modelId="{9435F5EE-DCD4-4010-BAFC-C699691629DD}" type="presOf" srcId="{2BF9007E-4C35-4814-8FA5-9427C552FE92}" destId="{E9BFE0B4-BA20-421E-AA03-7746B695D706}" srcOrd="0" destOrd="0" presId="urn:microsoft.com/office/officeart/2008/layout/PictureStrips"/>
    <dgm:cxn modelId="{F38315EF-A5AF-4190-B5A2-974DE445DCB3}" srcId="{4CB69BCE-947D-49A1-9E2D-8A0E7FB03C28}" destId="{D2685226-285A-41A9-9C1E-5AF90A9B93B3}" srcOrd="1" destOrd="0" parTransId="{F28B44CC-D2CF-4A94-9D51-25C63143FFCF}" sibTransId="{BFDE73B4-945D-46ED-A5AB-D434498DC00B}"/>
    <dgm:cxn modelId="{71E021A7-4878-42A9-9EDB-A572A617DC18}" type="presParOf" srcId="{21B267A7-2028-4F32-892E-87909F155E13}" destId="{50EBA03B-9B72-4240-A62E-9CAB691F87AE}" srcOrd="0" destOrd="0" presId="urn:microsoft.com/office/officeart/2008/layout/PictureStrips"/>
    <dgm:cxn modelId="{92814946-84CF-4BA7-B0C2-3B6CBC31C44E}" type="presParOf" srcId="{50EBA03B-9B72-4240-A62E-9CAB691F87AE}" destId="{F79562FC-989E-4994-97CA-9E8412A2D5F0}" srcOrd="0" destOrd="0" presId="urn:microsoft.com/office/officeart/2008/layout/PictureStrips"/>
    <dgm:cxn modelId="{478AC959-EF4A-43E1-B965-CB01DE17E153}" type="presParOf" srcId="{50EBA03B-9B72-4240-A62E-9CAB691F87AE}" destId="{93A4D77F-46A0-4B78-8622-7D161A46B4E1}" srcOrd="1" destOrd="0" presId="urn:microsoft.com/office/officeart/2008/layout/PictureStrips"/>
    <dgm:cxn modelId="{E033F465-E4CF-4263-A156-09D0449506A2}" type="presParOf" srcId="{21B267A7-2028-4F32-892E-87909F155E13}" destId="{A27E726A-2F16-47CC-A648-92BA6EA3CCB9}" srcOrd="1" destOrd="0" presId="urn:microsoft.com/office/officeart/2008/layout/PictureStrips"/>
    <dgm:cxn modelId="{C80B664A-316F-498B-A170-5BA57A50E3A4}" type="presParOf" srcId="{21B267A7-2028-4F32-892E-87909F155E13}" destId="{ECA71F92-4A56-4FC5-9CCD-0203B476F4E1}" srcOrd="2" destOrd="0" presId="urn:microsoft.com/office/officeart/2008/layout/PictureStrips"/>
    <dgm:cxn modelId="{4C78B643-E87F-47DB-A367-C43FDA154399}" type="presParOf" srcId="{ECA71F92-4A56-4FC5-9CCD-0203B476F4E1}" destId="{1DE9DD76-7391-4DBA-A2B1-BDAA2D550038}" srcOrd="0" destOrd="0" presId="urn:microsoft.com/office/officeart/2008/layout/PictureStrips"/>
    <dgm:cxn modelId="{BFEAFBFF-2ECA-4916-846A-8F25733489B4}" type="presParOf" srcId="{ECA71F92-4A56-4FC5-9CCD-0203B476F4E1}" destId="{D4021B5F-6B12-4791-B8A0-5AE937525475}" srcOrd="1" destOrd="0" presId="urn:microsoft.com/office/officeart/2008/layout/PictureStrips"/>
    <dgm:cxn modelId="{5DB7F9F8-9629-453E-A169-96E43C5ED660}" type="presParOf" srcId="{21B267A7-2028-4F32-892E-87909F155E13}" destId="{1EBB0937-2B67-4AFA-A2A8-E8DCC1E47797}" srcOrd="3" destOrd="0" presId="urn:microsoft.com/office/officeart/2008/layout/PictureStrips"/>
    <dgm:cxn modelId="{D7CD3ED5-1A22-48A5-9C8E-02054B006221}" type="presParOf" srcId="{21B267A7-2028-4F32-892E-87909F155E13}" destId="{3481FE1A-ECF7-46DE-9BFF-BDA22334A674}" srcOrd="4" destOrd="0" presId="urn:microsoft.com/office/officeart/2008/layout/PictureStrips"/>
    <dgm:cxn modelId="{1EE2CA80-5B47-4ED7-A6A7-B8FD1DF5B676}" type="presParOf" srcId="{3481FE1A-ECF7-46DE-9BFF-BDA22334A674}" destId="{8ABB46CF-5FF1-4081-993D-98729151429F}" srcOrd="0" destOrd="0" presId="urn:microsoft.com/office/officeart/2008/layout/PictureStrips"/>
    <dgm:cxn modelId="{8BD8881E-3EB4-4F30-9E2F-E379399747B8}" type="presParOf" srcId="{3481FE1A-ECF7-46DE-9BFF-BDA22334A674}" destId="{F1E95CE6-6F18-49B4-97A1-14D08F87AB40}" srcOrd="1" destOrd="0" presId="urn:microsoft.com/office/officeart/2008/layout/PictureStrips"/>
    <dgm:cxn modelId="{E6584999-5F9D-4E7E-B9A1-228D9070E2A9}" type="presParOf" srcId="{21B267A7-2028-4F32-892E-87909F155E13}" destId="{E25DDD75-F862-4BBF-BD9F-2ABD76D4919C}" srcOrd="5" destOrd="0" presId="urn:microsoft.com/office/officeart/2008/layout/PictureStrips"/>
    <dgm:cxn modelId="{C99C5428-C5FE-4483-911F-A9A3254E50EE}" type="presParOf" srcId="{21B267A7-2028-4F32-892E-87909F155E13}" destId="{45D99B76-A7C4-47B5-B8D4-2B77DF98B997}" srcOrd="6" destOrd="0" presId="urn:microsoft.com/office/officeart/2008/layout/PictureStrips"/>
    <dgm:cxn modelId="{A01FCC83-C2F6-4712-91FB-6C80A19232DC}" type="presParOf" srcId="{45D99B76-A7C4-47B5-B8D4-2B77DF98B997}" destId="{E9BFE0B4-BA20-421E-AA03-7746B695D706}" srcOrd="0" destOrd="0" presId="urn:microsoft.com/office/officeart/2008/layout/PictureStrips"/>
    <dgm:cxn modelId="{E21AC821-C015-4844-87BE-BF5855C742FA}" type="presParOf" srcId="{45D99B76-A7C4-47B5-B8D4-2B77DF98B997}" destId="{FCAE41C7-A41F-4EEF-95BA-329C33106D49}" srcOrd="1" destOrd="0" presId="urn:microsoft.com/office/officeart/2008/layout/PictureStrips"/>
    <dgm:cxn modelId="{C5DF91B8-5AF6-4EA4-B964-6A9C7DC57188}" type="presParOf" srcId="{21B267A7-2028-4F32-892E-87909F155E13}" destId="{35D840E7-A133-470D-990D-ADB2E04E9C7B}" srcOrd="7" destOrd="0" presId="urn:microsoft.com/office/officeart/2008/layout/PictureStrips"/>
    <dgm:cxn modelId="{37BFA1EB-9C0C-4853-9173-85C4FB847341}" type="presParOf" srcId="{21B267A7-2028-4F32-892E-87909F155E13}" destId="{8AB57517-6CE5-40F2-B9C0-9431C9C21722}" srcOrd="8" destOrd="0" presId="urn:microsoft.com/office/officeart/2008/layout/PictureStrips"/>
    <dgm:cxn modelId="{42E964DA-8C4C-4714-9243-A837ABFC2D94}" type="presParOf" srcId="{8AB57517-6CE5-40F2-B9C0-9431C9C21722}" destId="{B949B638-99E2-499C-8E35-A91589196912}" srcOrd="0" destOrd="0" presId="urn:microsoft.com/office/officeart/2008/layout/PictureStrips"/>
    <dgm:cxn modelId="{5ECCCAB9-D158-4B1D-932A-C90A9E34B118}" type="presParOf" srcId="{8AB57517-6CE5-40F2-B9C0-9431C9C21722}" destId="{CB66CC2C-56DC-44DA-AD06-81060AE478F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562FC-989E-4994-97CA-9E8412A2D5F0}">
      <dsp:nvSpPr>
        <dsp:cNvPr id="0" name=""/>
        <dsp:cNvSpPr/>
      </dsp:nvSpPr>
      <dsp:spPr>
        <a:xfrm>
          <a:off x="161131" y="721227"/>
          <a:ext cx="3771900" cy="117871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125730" rIns="125730" bIns="125730" numCol="1" spcCol="1270" anchor="ctr" anchorCtr="0">
          <a:noAutofit/>
        </a:bodyPr>
        <a:lstStyle/>
        <a:p>
          <a:pPr marL="0" lvl="0" indent="0" algn="l" defTabSz="1466850">
            <a:lnSpc>
              <a:spcPct val="90000"/>
            </a:lnSpc>
            <a:spcBef>
              <a:spcPct val="0"/>
            </a:spcBef>
            <a:spcAft>
              <a:spcPct val="35000"/>
            </a:spcAft>
            <a:buNone/>
          </a:pPr>
          <a:r>
            <a:rPr lang="uk-UA" sz="3300" kern="1200" dirty="0"/>
            <a:t>Психологічне насильство</a:t>
          </a:r>
        </a:p>
      </dsp:txBody>
      <dsp:txXfrm>
        <a:off x="161131" y="721227"/>
        <a:ext cx="3771900" cy="1178718"/>
      </dsp:txXfrm>
    </dsp:sp>
    <dsp:sp modelId="{93A4D77F-46A0-4B78-8622-7D161A46B4E1}">
      <dsp:nvSpPr>
        <dsp:cNvPr id="0" name=""/>
        <dsp:cNvSpPr/>
      </dsp:nvSpPr>
      <dsp:spPr>
        <a:xfrm>
          <a:off x="3968" y="550968"/>
          <a:ext cx="825103" cy="1237654"/>
        </a:xfrm>
        <a:prstGeom prst="rect">
          <a:avLst/>
        </a:prstGeom>
        <a:blipFill>
          <a:blip xmlns:r="http://schemas.openxmlformats.org/officeDocument/2006/relationships" r:embed="rId1"/>
          <a:srcRect/>
          <a:stretch>
            <a:fillRect l="-86000" r="-86000"/>
          </a:stretch>
        </a:blip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1DE9DD76-7391-4DBA-A2B1-BDAA2D550038}">
      <dsp:nvSpPr>
        <dsp:cNvPr id="0" name=""/>
        <dsp:cNvSpPr/>
      </dsp:nvSpPr>
      <dsp:spPr>
        <a:xfrm>
          <a:off x="4352131" y="721227"/>
          <a:ext cx="3771900" cy="117871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125730" rIns="125730" bIns="125730" numCol="1" spcCol="1270" anchor="ctr" anchorCtr="0">
          <a:noAutofit/>
        </a:bodyPr>
        <a:lstStyle/>
        <a:p>
          <a:pPr marL="0" lvl="0" indent="0" algn="l" defTabSz="1466850">
            <a:lnSpc>
              <a:spcPct val="90000"/>
            </a:lnSpc>
            <a:spcBef>
              <a:spcPct val="0"/>
            </a:spcBef>
            <a:spcAft>
              <a:spcPct val="35000"/>
            </a:spcAft>
            <a:buNone/>
          </a:pPr>
          <a:r>
            <a:rPr lang="uk-UA" sz="3300" kern="1200" dirty="0"/>
            <a:t>Фізичне насильство</a:t>
          </a:r>
        </a:p>
      </dsp:txBody>
      <dsp:txXfrm>
        <a:off x="4352131" y="721227"/>
        <a:ext cx="3771900" cy="1178718"/>
      </dsp:txXfrm>
    </dsp:sp>
    <dsp:sp modelId="{D4021B5F-6B12-4791-B8A0-5AE937525475}">
      <dsp:nvSpPr>
        <dsp:cNvPr id="0" name=""/>
        <dsp:cNvSpPr/>
      </dsp:nvSpPr>
      <dsp:spPr>
        <a:xfrm>
          <a:off x="4194968" y="550968"/>
          <a:ext cx="825103" cy="123765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6000" r="-146000"/>
          </a:stretch>
        </a:blip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8ABB46CF-5FF1-4081-993D-98729151429F}">
      <dsp:nvSpPr>
        <dsp:cNvPr id="0" name=""/>
        <dsp:cNvSpPr/>
      </dsp:nvSpPr>
      <dsp:spPr>
        <a:xfrm>
          <a:off x="161131" y="2205103"/>
          <a:ext cx="3771900" cy="117871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125730" rIns="125730" bIns="125730" numCol="1" spcCol="1270" anchor="ctr" anchorCtr="0">
          <a:noAutofit/>
        </a:bodyPr>
        <a:lstStyle/>
        <a:p>
          <a:pPr marL="0" lvl="0" indent="0" algn="l" defTabSz="1466850">
            <a:lnSpc>
              <a:spcPct val="90000"/>
            </a:lnSpc>
            <a:spcBef>
              <a:spcPct val="0"/>
            </a:spcBef>
            <a:spcAft>
              <a:spcPct val="35000"/>
            </a:spcAft>
            <a:buNone/>
          </a:pPr>
          <a:r>
            <a:rPr lang="uk-UA" sz="3300" kern="1200" dirty="0"/>
            <a:t>Економічне насильство</a:t>
          </a:r>
        </a:p>
      </dsp:txBody>
      <dsp:txXfrm>
        <a:off x="161131" y="2205103"/>
        <a:ext cx="3771900" cy="1178718"/>
      </dsp:txXfrm>
    </dsp:sp>
    <dsp:sp modelId="{F1E95CE6-6F18-49B4-97A1-14D08F87AB40}">
      <dsp:nvSpPr>
        <dsp:cNvPr id="0" name=""/>
        <dsp:cNvSpPr/>
      </dsp:nvSpPr>
      <dsp:spPr>
        <a:xfrm>
          <a:off x="3968" y="2034844"/>
          <a:ext cx="825103" cy="123765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7000" r="-10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BFE0B4-BA20-421E-AA03-7746B695D706}">
      <dsp:nvSpPr>
        <dsp:cNvPr id="0" name=""/>
        <dsp:cNvSpPr/>
      </dsp:nvSpPr>
      <dsp:spPr>
        <a:xfrm>
          <a:off x="4352131" y="2205103"/>
          <a:ext cx="3771900" cy="117871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125730" rIns="125730" bIns="125730" numCol="1" spcCol="1270" anchor="ctr" anchorCtr="0">
          <a:noAutofit/>
        </a:bodyPr>
        <a:lstStyle/>
        <a:p>
          <a:pPr marL="0" lvl="0" indent="0" algn="l" defTabSz="1466850">
            <a:lnSpc>
              <a:spcPct val="90000"/>
            </a:lnSpc>
            <a:spcBef>
              <a:spcPct val="0"/>
            </a:spcBef>
            <a:spcAft>
              <a:spcPct val="35000"/>
            </a:spcAft>
            <a:buNone/>
          </a:pPr>
          <a:r>
            <a:rPr lang="uk-UA" sz="3300" kern="1200" dirty="0"/>
            <a:t>Сексуальне насильство</a:t>
          </a:r>
        </a:p>
      </dsp:txBody>
      <dsp:txXfrm>
        <a:off x="4352131" y="2205103"/>
        <a:ext cx="3771900" cy="1178718"/>
      </dsp:txXfrm>
    </dsp:sp>
    <dsp:sp modelId="{FCAE41C7-A41F-4EEF-95BA-329C33106D49}">
      <dsp:nvSpPr>
        <dsp:cNvPr id="0" name=""/>
        <dsp:cNvSpPr/>
      </dsp:nvSpPr>
      <dsp:spPr>
        <a:xfrm>
          <a:off x="4194968" y="2034844"/>
          <a:ext cx="825103" cy="123765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B949B638-99E2-499C-8E35-A91589196912}">
      <dsp:nvSpPr>
        <dsp:cNvPr id="0" name=""/>
        <dsp:cNvSpPr/>
      </dsp:nvSpPr>
      <dsp:spPr>
        <a:xfrm>
          <a:off x="2256631" y="3688979"/>
          <a:ext cx="3771900" cy="1178718"/>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125730" rIns="125730" bIns="125730" numCol="1" spcCol="1270" anchor="ctr" anchorCtr="0">
          <a:noAutofit/>
        </a:bodyPr>
        <a:lstStyle/>
        <a:p>
          <a:pPr marL="0" lvl="0" indent="0" algn="l" defTabSz="1466850">
            <a:lnSpc>
              <a:spcPct val="90000"/>
            </a:lnSpc>
            <a:spcBef>
              <a:spcPct val="0"/>
            </a:spcBef>
            <a:spcAft>
              <a:spcPct val="35000"/>
            </a:spcAft>
            <a:buNone/>
          </a:pPr>
          <a:r>
            <a:rPr lang="uk-UA" sz="3300" kern="1200" dirty="0"/>
            <a:t>Кібербулін</a:t>
          </a:r>
        </a:p>
      </dsp:txBody>
      <dsp:txXfrm>
        <a:off x="2256631" y="3688979"/>
        <a:ext cx="3771900" cy="1178718"/>
      </dsp:txXfrm>
    </dsp:sp>
    <dsp:sp modelId="{CB66CC2C-56DC-44DA-AD06-81060AE478F5}">
      <dsp:nvSpPr>
        <dsp:cNvPr id="0" name=""/>
        <dsp:cNvSpPr/>
      </dsp:nvSpPr>
      <dsp:spPr>
        <a:xfrm>
          <a:off x="2099468" y="3518720"/>
          <a:ext cx="825103" cy="1237654"/>
        </a:xfrm>
        <a:prstGeom prst="rect">
          <a:avLst/>
        </a:prstGeom>
        <a:blipFill>
          <a:blip xmlns:r="http://schemas.openxmlformats.org/officeDocument/2006/relationships" r:embed="rId5">
            <a:lum bright="-20000" contrast="40000"/>
            <a:extLst>
              <a:ext uri="{28A0092B-C50C-407E-A947-70E740481C1C}">
                <a14:useLocalDpi xmlns:a14="http://schemas.microsoft.com/office/drawing/2010/main" val="0"/>
              </a:ext>
            </a:extLst>
          </a:blip>
          <a:srcRect/>
          <a:stretch>
            <a:fillRect l="-57000" r="-57000"/>
          </a:stretch>
        </a:blipFill>
        <a:ln w="1270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FC98B882-BA21-D947-B59A-B375F7B018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7F18E22-AF00-4597-BE3A-61B9B423DB3D}" type="datetime1">
              <a:rPr lang="ru-RU" smtClean="0"/>
              <a:t>11.01.2023</a:t>
            </a:fld>
            <a:endParaRPr lang="ru-RU"/>
          </a:p>
        </p:txBody>
      </p:sp>
      <p:sp>
        <p:nvSpPr>
          <p:cNvPr id="4" name="Нижний колонтитул 3">
            <a:extLst>
              <a:ext uri="{FF2B5EF4-FFF2-40B4-BE49-F238E27FC236}">
                <a16:creationId xmlns:a16="http://schemas.microsoft.com/office/drawing/2014/main" id="{8219AD5B-1A75-1A4A-8459-A96AB79E9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C49C6818-84EB-2D43-AA44-FC64C4595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B28A1AC-D174-D44D-BB31-612041F19AA1}" type="slidenum">
              <a:rPr lang="ru-RU" smtClean="0"/>
              <a:t>‹#›</a:t>
            </a:fld>
            <a:endParaRPr lang="ru-RU"/>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C93BA-DBD4-4FBF-A070-CA8C28EF06CD}" type="datetime1">
              <a:rPr lang="ru-RU" noProof="0" smtClean="0"/>
              <a:t>11.01.2023</a:t>
            </a:fld>
            <a:endParaRPr lang="ru-RU" noProof="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Щелкните, чтобы изменить стили текста образца слайда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B0214-C026-441D-B889-13A84B2F63E5}" type="slidenum">
              <a:rPr lang="ru-RU" noProof="0" smtClean="0"/>
              <a:t>‹#›</a:t>
            </a:fld>
            <a:endParaRPr lang="ru-RU" noProof="0"/>
          </a:p>
        </p:txBody>
      </p:sp>
    </p:spTree>
    <p:extLst>
      <p:ext uri="{BB962C8B-B14F-4D97-AF65-F5344CB8AC3E}">
        <p14:creationId xmlns:p14="http://schemas.microsoft.com/office/powerpoint/2010/main" val="3092268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120B0214-C026-441D-B889-13A84B2F63E5}" type="slidenum">
              <a:rPr lang="ru-RU" smtClean="0"/>
              <a:t>1</a:t>
            </a:fld>
            <a:endParaRPr lang="ru-RU"/>
          </a:p>
        </p:txBody>
      </p:sp>
    </p:spTree>
    <p:extLst>
      <p:ext uri="{BB962C8B-B14F-4D97-AF65-F5344CB8AC3E}">
        <p14:creationId xmlns:p14="http://schemas.microsoft.com/office/powerpoint/2010/main" val="3921679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120B0214-C026-441D-B889-13A84B2F63E5}" type="slidenum">
              <a:rPr lang="ru-RU" smtClean="0"/>
              <a:t>16</a:t>
            </a:fld>
            <a:endParaRPr lang="ru-RU"/>
          </a:p>
        </p:txBody>
      </p:sp>
    </p:spTree>
    <p:extLst>
      <p:ext uri="{BB962C8B-B14F-4D97-AF65-F5344CB8AC3E}">
        <p14:creationId xmlns:p14="http://schemas.microsoft.com/office/powerpoint/2010/main" val="255499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120B0214-C026-441D-B889-13A84B2F63E5}" type="slidenum">
              <a:rPr lang="ru-RU" smtClean="0"/>
              <a:t>18</a:t>
            </a:fld>
            <a:endParaRPr lang="ru-RU"/>
          </a:p>
        </p:txBody>
      </p:sp>
    </p:spTree>
    <p:extLst>
      <p:ext uri="{BB962C8B-B14F-4D97-AF65-F5344CB8AC3E}">
        <p14:creationId xmlns:p14="http://schemas.microsoft.com/office/powerpoint/2010/main" val="336495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120B0214-C026-441D-B889-13A84B2F63E5}" type="slidenum">
              <a:rPr lang="ru-RU" smtClean="0"/>
              <a:t>2</a:t>
            </a:fld>
            <a:endParaRPr lang="ru-RU"/>
          </a:p>
        </p:txBody>
      </p:sp>
    </p:spTree>
    <p:extLst>
      <p:ext uri="{BB962C8B-B14F-4D97-AF65-F5344CB8AC3E}">
        <p14:creationId xmlns:p14="http://schemas.microsoft.com/office/powerpoint/2010/main" val="258544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120B0214-C026-441D-B889-13A84B2F63E5}" type="slidenum">
              <a:rPr lang="ru-RU" smtClean="0"/>
              <a:t>4</a:t>
            </a:fld>
            <a:endParaRPr lang="ru-RU"/>
          </a:p>
        </p:txBody>
      </p:sp>
    </p:spTree>
    <p:extLst>
      <p:ext uri="{BB962C8B-B14F-4D97-AF65-F5344CB8AC3E}">
        <p14:creationId xmlns:p14="http://schemas.microsoft.com/office/powerpoint/2010/main" val="26425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120B0214-C026-441D-B889-13A84B2F63E5}" type="slidenum">
              <a:rPr lang="ru-RU" smtClean="0"/>
              <a:t>5</a:t>
            </a:fld>
            <a:endParaRPr lang="ru-RU"/>
          </a:p>
        </p:txBody>
      </p:sp>
    </p:spTree>
    <p:extLst>
      <p:ext uri="{BB962C8B-B14F-4D97-AF65-F5344CB8AC3E}">
        <p14:creationId xmlns:p14="http://schemas.microsoft.com/office/powerpoint/2010/main" val="67968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120B0214-C026-441D-B889-13A84B2F63E5}" type="slidenum">
              <a:rPr lang="ru-RU" smtClean="0"/>
              <a:t>6</a:t>
            </a:fld>
            <a:endParaRPr lang="ru-RU"/>
          </a:p>
        </p:txBody>
      </p:sp>
    </p:spTree>
    <p:extLst>
      <p:ext uri="{BB962C8B-B14F-4D97-AF65-F5344CB8AC3E}">
        <p14:creationId xmlns:p14="http://schemas.microsoft.com/office/powerpoint/2010/main" val="413076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120B0214-C026-441D-B889-13A84B2F63E5}" type="slidenum">
              <a:rPr lang="ru-RU" smtClean="0"/>
              <a:t>7</a:t>
            </a:fld>
            <a:endParaRPr lang="ru-RU"/>
          </a:p>
        </p:txBody>
      </p:sp>
    </p:spTree>
    <p:extLst>
      <p:ext uri="{BB962C8B-B14F-4D97-AF65-F5344CB8AC3E}">
        <p14:creationId xmlns:p14="http://schemas.microsoft.com/office/powerpoint/2010/main" val="2633995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120B0214-C026-441D-B889-13A84B2F63E5}" type="slidenum">
              <a:rPr lang="ru-RU" smtClean="0"/>
              <a:t>8</a:t>
            </a:fld>
            <a:endParaRPr lang="ru-RU"/>
          </a:p>
        </p:txBody>
      </p:sp>
    </p:spTree>
    <p:extLst>
      <p:ext uri="{BB962C8B-B14F-4D97-AF65-F5344CB8AC3E}">
        <p14:creationId xmlns:p14="http://schemas.microsoft.com/office/powerpoint/2010/main" val="93750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120B0214-C026-441D-B889-13A84B2F63E5}" type="slidenum">
              <a:rPr lang="ru-RU" smtClean="0"/>
              <a:t>9</a:t>
            </a:fld>
            <a:endParaRPr lang="ru-RU"/>
          </a:p>
        </p:txBody>
      </p:sp>
    </p:spTree>
    <p:extLst>
      <p:ext uri="{BB962C8B-B14F-4D97-AF65-F5344CB8AC3E}">
        <p14:creationId xmlns:p14="http://schemas.microsoft.com/office/powerpoint/2010/main" val="4213381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120B0214-C026-441D-B889-13A84B2F63E5}" type="slidenum">
              <a:rPr lang="ru-RU" smtClean="0"/>
              <a:t>10</a:t>
            </a:fld>
            <a:endParaRPr lang="ru-RU"/>
          </a:p>
        </p:txBody>
      </p:sp>
    </p:spTree>
    <p:extLst>
      <p:ext uri="{BB962C8B-B14F-4D97-AF65-F5344CB8AC3E}">
        <p14:creationId xmlns:p14="http://schemas.microsoft.com/office/powerpoint/2010/main" val="281391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Название и содержание_2">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ru-RU" noProof="0"/>
              <a:t>Щелкните значок, чтобы добавить фото</a:t>
            </a:r>
          </a:p>
        </p:txBody>
      </p:sp>
      <p:sp>
        <p:nvSpPr>
          <p:cNvPr id="4" name="Текст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rtlCol="0">
            <a:normAutofit/>
          </a:bodyPr>
          <a:lstStyle>
            <a:lvl1pPr marL="0" indent="0" algn="r">
              <a:buNone/>
              <a:defRPr sz="1800" b="1" i="0" cap="all" spc="300" baseline="0">
                <a:solidFill>
                  <a:schemeClr val="tx1"/>
                </a:solidFill>
                <a:latin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подзаголовка</a:t>
            </a:r>
          </a:p>
        </p:txBody>
      </p:sp>
      <p:sp>
        <p:nvSpPr>
          <p:cNvPr id="5" name="Заголовок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rtlCol="0" anchor="b">
            <a:normAutofit/>
          </a:bodyPr>
          <a:lstStyle>
            <a:lvl1pPr algn="r">
              <a:lnSpc>
                <a:spcPct val="95000"/>
              </a:lnSpc>
              <a:defRPr sz="4800" b="0" i="0" cap="all" baseline="0">
                <a:solidFill>
                  <a:schemeClr val="accent4">
                    <a:lumMod val="75000"/>
                  </a:schemeClr>
                </a:solidFill>
                <a:latin typeface="Times New Roman" panose="02020603050405020304" pitchFamily="18" charset="0"/>
              </a:defRPr>
            </a:lvl1pPr>
          </a:lstStyle>
          <a:p>
            <a:pPr rtl="0"/>
            <a:r>
              <a:rPr lang="ru-RU" noProof="0"/>
              <a:t>Образец заголовка</a:t>
            </a:r>
            <a:endParaRPr lang="ru-RU" noProof="0" dirty="0"/>
          </a:p>
        </p:txBody>
      </p:sp>
      <p:cxnSp>
        <p:nvCxnSpPr>
          <p:cNvPr id="7" name="Прямая соединительная линия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лайд-разделитель_2">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ru-RU" noProof="0"/>
              <a:t>Щелкните значок, чтобы добавить фото</a:t>
            </a:r>
          </a:p>
        </p:txBody>
      </p:sp>
      <p:sp>
        <p:nvSpPr>
          <p:cNvPr id="10" name="Текст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rtlCol="0">
            <a:normAutofit/>
          </a:bodyPr>
          <a:lstStyle>
            <a:lvl1pPr marL="0" indent="0" algn="r">
              <a:buNone/>
              <a:defRPr sz="1800" b="1" i="0" cap="all" spc="300" baseline="0">
                <a:solidFill>
                  <a:schemeClr val="tx1"/>
                </a:solidFill>
                <a:latin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подзаголовка</a:t>
            </a:r>
          </a:p>
        </p:txBody>
      </p:sp>
      <p:sp>
        <p:nvSpPr>
          <p:cNvPr id="11" name="Заголовок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rtlCol="0" anchor="b">
            <a:normAutofit/>
          </a:bodyPr>
          <a:lstStyle>
            <a:lvl1pPr algn="r">
              <a:lnSpc>
                <a:spcPct val="95000"/>
              </a:lnSpc>
              <a:defRPr sz="4800" b="0" i="0" cap="all" baseline="0">
                <a:solidFill>
                  <a:schemeClr val="accent4">
                    <a:lumMod val="75000"/>
                  </a:schemeClr>
                </a:solidFill>
                <a:latin typeface="Times New Roman" panose="02020603050405020304" pitchFamily="18" charset="0"/>
              </a:defRPr>
            </a:lvl1pPr>
          </a:lstStyle>
          <a:p>
            <a:pPr rtl="0"/>
            <a:r>
              <a:rPr lang="ru-RU" noProof="0"/>
              <a:t>Образец заголовка</a:t>
            </a:r>
            <a:endParaRPr lang="ru-RU" noProof="0" dirty="0"/>
          </a:p>
        </p:txBody>
      </p:sp>
      <p:cxnSp>
        <p:nvCxnSpPr>
          <p:cNvPr id="12" name="Прямая соединительная линия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9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Слайд-разделитель_3">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ru-RU" noProof="0"/>
              <a:t>Щелкните значок, чтобы добавить фото</a:t>
            </a:r>
          </a:p>
        </p:txBody>
      </p:sp>
      <p:sp>
        <p:nvSpPr>
          <p:cNvPr id="10" name="Текст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rtlCol="0">
            <a:normAutofit/>
          </a:bodyPr>
          <a:lstStyle>
            <a:lvl1pPr marL="0" indent="0" algn="r">
              <a:buNone/>
              <a:defRPr sz="1800" b="1" i="0" cap="all" spc="300" baseline="0">
                <a:solidFill>
                  <a:schemeClr val="tx1"/>
                </a:solidFill>
                <a:latin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подзаголовка</a:t>
            </a:r>
          </a:p>
        </p:txBody>
      </p:sp>
      <p:sp>
        <p:nvSpPr>
          <p:cNvPr id="11" name="Заголовок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rtlCol="0" anchor="b">
            <a:normAutofit/>
          </a:bodyPr>
          <a:lstStyle>
            <a:lvl1pPr algn="r">
              <a:lnSpc>
                <a:spcPct val="95000"/>
              </a:lnSpc>
              <a:defRPr sz="4800" b="0" i="0" cap="all" baseline="0">
                <a:solidFill>
                  <a:schemeClr val="accent4">
                    <a:lumMod val="75000"/>
                  </a:schemeClr>
                </a:solidFill>
                <a:latin typeface="Times New Roman" panose="02020603050405020304" pitchFamily="18" charset="0"/>
              </a:defRPr>
            </a:lvl1pPr>
          </a:lstStyle>
          <a:p>
            <a:pPr rtl="0"/>
            <a:r>
              <a:rPr lang="ru-RU" noProof="0"/>
              <a:t>Образец заголовка</a:t>
            </a:r>
            <a:endParaRPr lang="ru-RU" noProof="0" dirty="0"/>
          </a:p>
        </p:txBody>
      </p:sp>
      <p:cxnSp>
        <p:nvCxnSpPr>
          <p:cNvPr id="7" name="Прямая соединительная линия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0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лайд-разделитель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Рисунок 21" descr="Женщина на планшете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Рисунок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ru-RU" noProof="0"/>
              <a:t>Щелкните значок, чтобы добавить фото</a:t>
            </a:r>
          </a:p>
        </p:txBody>
      </p:sp>
      <p:sp>
        <p:nvSpPr>
          <p:cNvPr id="4" name="Текст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подзаголовка</a:t>
            </a:r>
          </a:p>
        </p:txBody>
      </p:sp>
      <p:sp>
        <p:nvSpPr>
          <p:cNvPr id="5" name="Заголовок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rtlCol="0" anchor="b">
            <a:normAutofit/>
          </a:bodyPr>
          <a:lstStyle>
            <a:lvl1pPr algn="l">
              <a:lnSpc>
                <a:spcPct val="95000"/>
              </a:lnSpc>
              <a:defRPr sz="4800" b="0" i="0" cap="all" baseline="0">
                <a:solidFill>
                  <a:schemeClr val="bg1"/>
                </a:solidFill>
                <a:latin typeface="Times New Roman" panose="02020603050405020304" pitchFamily="18" charset="0"/>
              </a:defRPr>
            </a:lvl1pPr>
          </a:lstStyle>
          <a:p>
            <a:pPr rtl="0"/>
            <a:r>
              <a:rPr lang="ru-RU" noProof="0"/>
              <a:t>Образец заголовка</a:t>
            </a:r>
            <a:endParaRPr lang="ru-RU" noProof="0" dirty="0"/>
          </a:p>
        </p:txBody>
      </p:sp>
      <p:cxnSp>
        <p:nvCxnSpPr>
          <p:cNvPr id="8" name="Прямая соединительная линия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8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Слайд-разделитель_5">
    <p:spTree>
      <p:nvGrpSpPr>
        <p:cNvPr id="1" name=""/>
        <p:cNvGrpSpPr/>
        <p:nvPr/>
      </p:nvGrpSpPr>
      <p:grpSpPr>
        <a:xfrm>
          <a:off x="0" y="0"/>
          <a:ext cx="0" cy="0"/>
          <a:chOff x="0" y="0"/>
          <a:chExt cx="0" cy="0"/>
        </a:xfrm>
      </p:grpSpPr>
      <p:pic>
        <p:nvPicPr>
          <p:cNvPr id="7" name="Рисунок 21" descr="Женщина на планшете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Рисунок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ru-RU" noProof="0"/>
              <a:t>Щелкните значок, чтобы добавить фото</a:t>
            </a:r>
          </a:p>
        </p:txBody>
      </p:sp>
      <p:sp>
        <p:nvSpPr>
          <p:cNvPr id="4" name="Текст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подзаголовка</a:t>
            </a:r>
          </a:p>
        </p:txBody>
      </p:sp>
      <p:sp>
        <p:nvSpPr>
          <p:cNvPr id="5" name="Заголовок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rtlCol="0" anchor="b">
            <a:normAutofit/>
          </a:bodyPr>
          <a:lstStyle>
            <a:lvl1pPr algn="l">
              <a:lnSpc>
                <a:spcPct val="95000"/>
              </a:lnSpc>
              <a:defRPr sz="4800" b="0" i="0" cap="all" baseline="0">
                <a:solidFill>
                  <a:schemeClr val="bg1"/>
                </a:solidFill>
                <a:latin typeface="Times New Roman" panose="02020603050405020304" pitchFamily="18" charset="0"/>
              </a:defRPr>
            </a:lvl1pPr>
          </a:lstStyle>
          <a:p>
            <a:pPr rtl="0"/>
            <a:r>
              <a:rPr lang="ru-RU" noProof="0"/>
              <a:t>Образец заголовка</a:t>
            </a:r>
            <a:endParaRPr lang="ru-RU" noProof="0" dirty="0"/>
          </a:p>
        </p:txBody>
      </p:sp>
      <p:cxnSp>
        <p:nvCxnSpPr>
          <p:cNvPr id="9" name="Прямая соединительная линия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38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Содержание с / Подпись 1">
    <p:spTree>
      <p:nvGrpSpPr>
        <p:cNvPr id="1" name=""/>
        <p:cNvGrpSpPr/>
        <p:nvPr/>
      </p:nvGrpSpPr>
      <p:grpSpPr>
        <a:xfrm>
          <a:off x="0" y="0"/>
          <a:ext cx="0" cy="0"/>
          <a:chOff x="0" y="0"/>
          <a:chExt cx="0" cy="0"/>
        </a:xfrm>
      </p:grpSpPr>
      <p:sp>
        <p:nvSpPr>
          <p:cNvPr id="9" name="Рисунок 8"/>
          <p:cNvSpPr>
            <a:spLocks noGrp="1"/>
          </p:cNvSpPr>
          <p:nvPr>
            <p:ph type="pic" sz="quarter" idx="10" hasCustomPrompt="1"/>
          </p:nvPr>
        </p:nvSpPr>
        <p:spPr>
          <a:xfrm>
            <a:off x="1524000" y="3482977"/>
            <a:ext cx="10668000" cy="3375025"/>
          </a:xfrm>
          <a:prstGeom prst="rect">
            <a:avLst/>
          </a:prstGeom>
          <a:solidFill>
            <a:schemeClr val="accent4">
              <a:lumMod val="50000"/>
            </a:schemeClr>
          </a:solidFill>
        </p:spPr>
        <p:txBody>
          <a:bodyPr rtlCol="0"/>
          <a:lstStyle/>
          <a:p>
            <a:pPr rtl="0"/>
            <a:r>
              <a:rPr lang="ru-RU" noProof="0"/>
              <a:t>Щелкните значок, чтобы добавить фото</a:t>
            </a:r>
          </a:p>
        </p:txBody>
      </p:sp>
      <p:sp>
        <p:nvSpPr>
          <p:cNvPr id="6" name="Текст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Заголовок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rtlCol="0" anchor="ctr">
            <a:normAutofit/>
          </a:bodyPr>
          <a:lstStyle>
            <a:lvl1pPr algn="l">
              <a:lnSpc>
                <a:spcPct val="95000"/>
              </a:lnSpc>
              <a:defRPr sz="4800" b="0" i="0" cap="all" baseline="0">
                <a:solidFill>
                  <a:schemeClr val="accent4">
                    <a:lumMod val="75000"/>
                  </a:schemeClr>
                </a:solidFill>
                <a:latin typeface="Times New Roman" panose="02020603050405020304" pitchFamily="18" charset="0"/>
              </a:defRPr>
            </a:lvl1pPr>
          </a:lstStyle>
          <a:p>
            <a:pPr rtl="0"/>
            <a:r>
              <a:rPr lang="ru-RU" noProof="0"/>
              <a:t>Образец заголовка</a:t>
            </a:r>
            <a:endParaRPr lang="ru-RU" noProof="0" dirty="0"/>
          </a:p>
        </p:txBody>
      </p:sp>
      <p:cxnSp>
        <p:nvCxnSpPr>
          <p:cNvPr id="10" name="Прямая соединительная линия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66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Содержание с / Подпись 2">
    <p:spTree>
      <p:nvGrpSpPr>
        <p:cNvPr id="1" name=""/>
        <p:cNvGrpSpPr/>
        <p:nvPr/>
      </p:nvGrpSpPr>
      <p:grpSpPr>
        <a:xfrm>
          <a:off x="0" y="0"/>
          <a:ext cx="0" cy="0"/>
          <a:chOff x="0" y="0"/>
          <a:chExt cx="0" cy="0"/>
        </a:xfrm>
      </p:grpSpPr>
      <p:sp>
        <p:nvSpPr>
          <p:cNvPr id="9" name="Рисунок 8"/>
          <p:cNvSpPr>
            <a:spLocks noGrp="1"/>
          </p:cNvSpPr>
          <p:nvPr>
            <p:ph type="pic" sz="quarter" idx="10" hasCustomPrompt="1"/>
          </p:nvPr>
        </p:nvSpPr>
        <p:spPr>
          <a:xfrm>
            <a:off x="0" y="3482977"/>
            <a:ext cx="10668000" cy="3375025"/>
          </a:xfrm>
          <a:prstGeom prst="rect">
            <a:avLst/>
          </a:prstGeom>
          <a:solidFill>
            <a:schemeClr val="accent4">
              <a:lumMod val="50000"/>
            </a:schemeClr>
          </a:solidFill>
        </p:spPr>
        <p:txBody>
          <a:bodyPr rtlCol="0"/>
          <a:lstStyle/>
          <a:p>
            <a:pPr rtl="0"/>
            <a:r>
              <a:rPr lang="ru-RU" noProof="0"/>
              <a:t>Щелкните значок, чтобы добавить фото</a:t>
            </a:r>
          </a:p>
        </p:txBody>
      </p:sp>
      <p:sp>
        <p:nvSpPr>
          <p:cNvPr id="6" name="Текст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Заголовок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rtlCol="0" anchor="ctr">
            <a:normAutofit/>
          </a:bodyPr>
          <a:lstStyle>
            <a:lvl1pPr algn="l">
              <a:lnSpc>
                <a:spcPct val="95000"/>
              </a:lnSpc>
              <a:defRPr sz="4800" b="0" i="0" cap="all" baseline="0">
                <a:solidFill>
                  <a:schemeClr val="accent4">
                    <a:lumMod val="75000"/>
                  </a:schemeClr>
                </a:solidFill>
                <a:latin typeface="Times New Roman" panose="02020603050405020304" pitchFamily="18" charset="0"/>
              </a:defRPr>
            </a:lvl1pPr>
          </a:lstStyle>
          <a:p>
            <a:pPr rtl="0"/>
            <a:r>
              <a:rPr lang="ru-RU" noProof="0"/>
              <a:t>Образец заголовка</a:t>
            </a:r>
            <a:endParaRPr lang="ru-RU" noProof="0" dirty="0"/>
          </a:p>
        </p:txBody>
      </p:sp>
      <p:cxnSp>
        <p:nvCxnSpPr>
          <p:cNvPr id="11" name="Прямая соединительная линия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одержание с / Подпись 3">
    <p:spTree>
      <p:nvGrpSpPr>
        <p:cNvPr id="1" name=""/>
        <p:cNvGrpSpPr/>
        <p:nvPr/>
      </p:nvGrpSpPr>
      <p:grpSpPr>
        <a:xfrm>
          <a:off x="0" y="0"/>
          <a:ext cx="0" cy="0"/>
          <a:chOff x="0" y="0"/>
          <a:chExt cx="0" cy="0"/>
        </a:xfrm>
      </p:grpSpPr>
      <p:sp>
        <p:nvSpPr>
          <p:cNvPr id="9" name="Рисунок 8"/>
          <p:cNvSpPr>
            <a:spLocks noGrp="1"/>
          </p:cNvSpPr>
          <p:nvPr>
            <p:ph type="pic" sz="quarter" idx="10" hasCustomPrompt="1"/>
          </p:nvPr>
        </p:nvSpPr>
        <p:spPr>
          <a:xfrm>
            <a:off x="608843" y="3482977"/>
            <a:ext cx="10961177" cy="3375025"/>
          </a:xfrm>
          <a:prstGeom prst="rect">
            <a:avLst/>
          </a:prstGeom>
          <a:solidFill>
            <a:schemeClr val="accent4">
              <a:lumMod val="50000"/>
            </a:schemeClr>
          </a:solidFill>
        </p:spPr>
        <p:txBody>
          <a:bodyPr rtlCol="0"/>
          <a:lstStyle/>
          <a:p>
            <a:pPr rtl="0"/>
            <a:r>
              <a:rPr lang="ru-RU" noProof="0"/>
              <a:t>Щелкните значок, чтобы добавить фото</a:t>
            </a:r>
          </a:p>
        </p:txBody>
      </p:sp>
      <p:cxnSp>
        <p:nvCxnSpPr>
          <p:cNvPr id="10" name="Прямая соединительная линия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Текст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3" name="Заголовок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rtlCol="0" anchor="ctr">
            <a:normAutofit/>
          </a:bodyPr>
          <a:lstStyle>
            <a:lvl1pPr algn="l">
              <a:lnSpc>
                <a:spcPct val="95000"/>
              </a:lnSpc>
              <a:defRPr sz="4800" b="0" i="0" cap="all" baseline="0">
                <a:solidFill>
                  <a:schemeClr val="accent4">
                    <a:lumMod val="75000"/>
                  </a:schemeClr>
                </a:solidFill>
                <a:latin typeface="Times New Roman" panose="02020603050405020304" pitchFamily="18" charset="0"/>
              </a:defRPr>
            </a:lvl1pPr>
          </a:lstStyle>
          <a:p>
            <a:pPr rtl="0"/>
            <a:r>
              <a:rPr lang="ru-RU" noProof="0"/>
              <a:t>Образец заголовка</a:t>
            </a:r>
            <a:endParaRPr lang="ru-RU" noProof="0" dirty="0"/>
          </a:p>
        </p:txBody>
      </p:sp>
    </p:spTree>
    <p:extLst>
      <p:ext uri="{BB962C8B-B14F-4D97-AF65-F5344CB8AC3E}">
        <p14:creationId xmlns:p14="http://schemas.microsoft.com/office/powerpoint/2010/main" val="1496456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Содержание с / Подпись 4">
    <p:spTree>
      <p:nvGrpSpPr>
        <p:cNvPr id="1" name=""/>
        <p:cNvGrpSpPr/>
        <p:nvPr/>
      </p:nvGrpSpPr>
      <p:grpSpPr>
        <a:xfrm>
          <a:off x="0" y="0"/>
          <a:ext cx="0" cy="0"/>
          <a:chOff x="0" y="0"/>
          <a:chExt cx="0" cy="0"/>
        </a:xfrm>
      </p:grpSpPr>
      <p:sp>
        <p:nvSpPr>
          <p:cNvPr id="9" name="Рисунок 8"/>
          <p:cNvSpPr>
            <a:spLocks noGrp="1"/>
          </p:cNvSpPr>
          <p:nvPr>
            <p:ph type="pic" sz="quarter" idx="10" hasCustomPrompt="1"/>
          </p:nvPr>
        </p:nvSpPr>
        <p:spPr>
          <a:xfrm>
            <a:off x="0" y="3482977"/>
            <a:ext cx="12192000" cy="3375025"/>
          </a:xfrm>
          <a:prstGeom prst="rect">
            <a:avLst/>
          </a:prstGeom>
          <a:solidFill>
            <a:schemeClr val="accent4">
              <a:lumMod val="50000"/>
            </a:schemeClr>
          </a:solidFill>
        </p:spPr>
        <p:txBody>
          <a:bodyPr rtlCol="0"/>
          <a:lstStyle/>
          <a:p>
            <a:pPr rtl="0"/>
            <a:r>
              <a:rPr lang="ru-RU" noProof="0"/>
              <a:t>Щелкните значок, чтобы добавить фото</a:t>
            </a:r>
          </a:p>
        </p:txBody>
      </p:sp>
      <p:cxnSp>
        <p:nvCxnSpPr>
          <p:cNvPr id="5" name="Прямая соединительная линия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Текст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Заголовок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rtlCol="0" anchor="ctr">
            <a:normAutofit/>
          </a:bodyPr>
          <a:lstStyle>
            <a:lvl1pPr algn="l">
              <a:lnSpc>
                <a:spcPct val="95000"/>
              </a:lnSpc>
              <a:defRPr sz="4800" b="0" i="0" cap="all" baseline="0">
                <a:solidFill>
                  <a:schemeClr val="accent4">
                    <a:lumMod val="75000"/>
                  </a:schemeClr>
                </a:solidFill>
                <a:latin typeface="Times New Roman" panose="02020603050405020304" pitchFamily="18" charset="0"/>
              </a:defRPr>
            </a:lvl1pPr>
          </a:lstStyle>
          <a:p>
            <a:pPr rtl="0"/>
            <a:r>
              <a:rPr lang="ru-RU" noProof="0"/>
              <a:t>Образец заголовка</a:t>
            </a:r>
            <a:endParaRPr lang="ru-RU" noProof="0" dirty="0"/>
          </a:p>
        </p:txBody>
      </p:sp>
    </p:spTree>
    <p:extLst>
      <p:ext uri="{BB962C8B-B14F-4D97-AF65-F5344CB8AC3E}">
        <p14:creationId xmlns:p14="http://schemas.microsoft.com/office/powerpoint/2010/main" val="78032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Содержание с / Подпись 5">
    <p:spTree>
      <p:nvGrpSpPr>
        <p:cNvPr id="1" name=""/>
        <p:cNvGrpSpPr/>
        <p:nvPr/>
      </p:nvGrpSpPr>
      <p:grpSpPr>
        <a:xfrm>
          <a:off x="0" y="0"/>
          <a:ext cx="0" cy="0"/>
          <a:chOff x="0" y="0"/>
          <a:chExt cx="0" cy="0"/>
        </a:xfrm>
      </p:grpSpPr>
      <p:sp>
        <p:nvSpPr>
          <p:cNvPr id="9" name="Рисунок 8"/>
          <p:cNvSpPr>
            <a:spLocks noGrp="1"/>
          </p:cNvSpPr>
          <p:nvPr>
            <p:ph type="pic" sz="quarter" idx="10" hasCustomPrompt="1"/>
          </p:nvPr>
        </p:nvSpPr>
        <p:spPr>
          <a:xfrm>
            <a:off x="0" y="3482977"/>
            <a:ext cx="12192000" cy="3375025"/>
          </a:xfrm>
          <a:prstGeom prst="rect">
            <a:avLst/>
          </a:prstGeom>
          <a:solidFill>
            <a:schemeClr val="accent4">
              <a:lumMod val="50000"/>
            </a:schemeClr>
          </a:solidFill>
        </p:spPr>
        <p:txBody>
          <a:bodyPr rtlCol="0"/>
          <a:lstStyle/>
          <a:p>
            <a:pPr rtl="0"/>
            <a:r>
              <a:rPr lang="ru-RU" noProof="0"/>
              <a:t>Щелкните значок, чтобы добавить фото</a:t>
            </a:r>
          </a:p>
        </p:txBody>
      </p:sp>
      <p:sp>
        <p:nvSpPr>
          <p:cNvPr id="6" name="Текст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Заголовок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rtlCol="0" anchor="ctr">
            <a:normAutofit/>
          </a:bodyPr>
          <a:lstStyle>
            <a:lvl1pPr algn="l">
              <a:lnSpc>
                <a:spcPct val="95000"/>
              </a:lnSpc>
              <a:defRPr sz="4800" b="0" i="0" cap="all" baseline="0">
                <a:solidFill>
                  <a:schemeClr val="accent4">
                    <a:lumMod val="75000"/>
                  </a:schemeClr>
                </a:solidFill>
                <a:latin typeface="Times New Roman" panose="02020603050405020304" pitchFamily="18" charset="0"/>
              </a:defRPr>
            </a:lvl1pPr>
          </a:lstStyle>
          <a:p>
            <a:pPr rtl="0"/>
            <a:r>
              <a:rPr lang="ru-RU" noProof="0"/>
              <a:t>Образец заголовка</a:t>
            </a:r>
            <a:endParaRPr lang="ru-RU" noProof="0" dirty="0"/>
          </a:p>
        </p:txBody>
      </p:sp>
      <p:cxnSp>
        <p:nvCxnSpPr>
          <p:cNvPr id="15" name="Прямая соединительная линия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06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Сравнение_1">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25297685-73CC-42D2-9D06-274AC7253F78}"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accent4">
                    <a:lumMod val="75000"/>
                  </a:schemeClr>
                </a:solidFill>
                <a:latin typeface="Times New Roman" panose="02020603050405020304" pitchFamily="18" charset="0"/>
              </a:defRPr>
            </a:lvl1pPr>
          </a:lstStyle>
          <a:p>
            <a:pPr rtl="0"/>
            <a:r>
              <a:rPr lang="ru-RU" noProof="0"/>
              <a:t>Название идет сюда</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Объект 2">
            <a:extLst>
              <a:ext uri="{FF2B5EF4-FFF2-40B4-BE49-F238E27FC236}">
                <a16:creationId xmlns:a16="http://schemas.microsoft.com/office/drawing/2014/main" id="{11B2D7F8-9505-6148-BEA2-27C4290FF6E2}"/>
              </a:ext>
            </a:extLst>
          </p:cNvPr>
          <p:cNvSpPr>
            <a:spLocks noGrp="1"/>
          </p:cNvSpPr>
          <p:nvPr>
            <p:ph sz="half" idx="1" hasCustomPrompt="1"/>
          </p:nvPr>
        </p:nvSpPr>
        <p:spPr>
          <a:xfrm>
            <a:off x="1627321"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2" name="Объект 3">
            <a:extLst>
              <a:ext uri="{FF2B5EF4-FFF2-40B4-BE49-F238E27FC236}">
                <a16:creationId xmlns:a16="http://schemas.microsoft.com/office/drawing/2014/main" id="{A9ADB053-F5D5-D34D-B6E3-A8AB7297F1F9}"/>
              </a:ext>
            </a:extLst>
          </p:cNvPr>
          <p:cNvSpPr>
            <a:spLocks noGrp="1"/>
          </p:cNvSpPr>
          <p:nvPr>
            <p:ph sz="half" idx="2" hasCustomPrompt="1"/>
          </p:nvPr>
        </p:nvSpPr>
        <p:spPr>
          <a:xfrm>
            <a:off x="7067963"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4" name="Текст 2">
            <a:extLst>
              <a:ext uri="{FF2B5EF4-FFF2-40B4-BE49-F238E27FC236}">
                <a16:creationId xmlns:a16="http://schemas.microsoft.com/office/drawing/2014/main" id="{B75E12F7-C53F-EB47-8D86-3CE7D6B2A8FB}"/>
              </a:ext>
            </a:extLst>
          </p:cNvPr>
          <p:cNvSpPr>
            <a:spLocks noGrp="1"/>
          </p:cNvSpPr>
          <p:nvPr>
            <p:ph type="body" idx="13" hasCustomPrompt="1"/>
          </p:nvPr>
        </p:nvSpPr>
        <p:spPr>
          <a:xfrm>
            <a:off x="1627322" y="1468740"/>
            <a:ext cx="4672156" cy="823912"/>
          </a:xfrm>
        </p:spPr>
        <p:txBody>
          <a:bodyPr rtlCol="0" anchor="b">
            <a:normAutofit/>
          </a:bodyPr>
          <a:lstStyle>
            <a:lvl1pPr marL="0" indent="0">
              <a:buNone/>
              <a:defRPr sz="2800" b="1">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5" name="Текст 4">
            <a:extLst>
              <a:ext uri="{FF2B5EF4-FFF2-40B4-BE49-F238E27FC236}">
                <a16:creationId xmlns:a16="http://schemas.microsoft.com/office/drawing/2014/main" id="{0C3895DE-E9F7-5A41-91A4-BC8DE509CFFC}"/>
              </a:ext>
            </a:extLst>
          </p:cNvPr>
          <p:cNvSpPr>
            <a:spLocks noGrp="1"/>
          </p:cNvSpPr>
          <p:nvPr>
            <p:ph type="body" sz="quarter" idx="3" hasCustomPrompt="1"/>
          </p:nvPr>
        </p:nvSpPr>
        <p:spPr>
          <a:xfrm>
            <a:off x="7067963" y="1468740"/>
            <a:ext cx="4695165" cy="823912"/>
          </a:xfrm>
        </p:spPr>
        <p:txBody>
          <a:bodyPr rtlCol="0" anchor="b">
            <a:normAutofit/>
          </a:bodyPr>
          <a:lstStyle>
            <a:lvl1pPr marL="0" indent="0">
              <a:buNone/>
              <a:defRPr sz="2800" b="1">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Tree>
    <p:extLst>
      <p:ext uri="{BB962C8B-B14F-4D97-AF65-F5344CB8AC3E}">
        <p14:creationId xmlns:p14="http://schemas.microsoft.com/office/powerpoint/2010/main" val="342073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резентация Title_3">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ru-RU" noProof="0"/>
              <a:t>Щелкните значок, чтобы добавить фото</a:t>
            </a:r>
          </a:p>
        </p:txBody>
      </p:sp>
      <p:cxnSp>
        <p:nvCxnSpPr>
          <p:cNvPr id="3" name="Прямая соединительная линия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Текст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tx1"/>
                </a:solidFill>
                <a:latin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подзаголовка</a:t>
            </a:r>
          </a:p>
        </p:txBody>
      </p:sp>
      <p:sp>
        <p:nvSpPr>
          <p:cNvPr id="5" name="Заголовок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rtlCol="0" anchor="b">
            <a:normAutofit/>
          </a:bodyPr>
          <a:lstStyle>
            <a:lvl1pPr algn="l">
              <a:lnSpc>
                <a:spcPct val="95000"/>
              </a:lnSpc>
              <a:defRPr sz="4800" b="0" i="0" cap="all" baseline="0">
                <a:solidFill>
                  <a:schemeClr val="accent4">
                    <a:lumMod val="75000"/>
                  </a:schemeClr>
                </a:solidFill>
                <a:latin typeface="Times New Roman" panose="02020603050405020304" pitchFamily="18" charset="0"/>
              </a:defRPr>
            </a:lvl1pPr>
          </a:lstStyle>
          <a:p>
            <a:pPr rtl="0"/>
            <a:r>
              <a:rPr lang="ru-RU" noProof="0"/>
              <a:t>Образец заголовка</a:t>
            </a:r>
            <a:endParaRPr lang="ru-RU" noProof="0" dirty="0"/>
          </a:p>
        </p:txBody>
      </p:sp>
    </p:spTree>
    <p:extLst>
      <p:ext uri="{BB962C8B-B14F-4D97-AF65-F5344CB8AC3E}">
        <p14:creationId xmlns:p14="http://schemas.microsoft.com/office/powerpoint/2010/main" val="181424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Сравнение_2">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0F5A342B-2ABE-428D-AA56-B5C03A21032D}"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rtlCol="0" anchor="b">
            <a:noAutofit/>
          </a:bodyPr>
          <a:lstStyle>
            <a:lvl1pPr algn="l">
              <a:defRPr sz="4500" b="0" i="0" cap="all" baseline="0">
                <a:solidFill>
                  <a:schemeClr val="accent4">
                    <a:lumMod val="75000"/>
                  </a:schemeClr>
                </a:solidFill>
                <a:latin typeface="Times New Roman" panose="02020603050405020304" pitchFamily="18" charset="0"/>
              </a:defRPr>
            </a:lvl1pPr>
          </a:lstStyle>
          <a:p>
            <a:pPr rtl="0"/>
            <a:r>
              <a:rPr lang="ru-RU" noProof="0"/>
              <a:t>Название идет сюда</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Объект 2">
            <a:extLst>
              <a:ext uri="{FF2B5EF4-FFF2-40B4-BE49-F238E27FC236}">
                <a16:creationId xmlns:a16="http://schemas.microsoft.com/office/drawing/2014/main" id="{11B2D7F8-9505-6148-BEA2-27C4290FF6E2}"/>
              </a:ext>
            </a:extLst>
          </p:cNvPr>
          <p:cNvSpPr>
            <a:spLocks noGrp="1"/>
          </p:cNvSpPr>
          <p:nvPr>
            <p:ph sz="half" idx="1" hasCustomPrompt="1"/>
          </p:nvPr>
        </p:nvSpPr>
        <p:spPr>
          <a:xfrm>
            <a:off x="392623"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2" name="Объект 3">
            <a:extLst>
              <a:ext uri="{FF2B5EF4-FFF2-40B4-BE49-F238E27FC236}">
                <a16:creationId xmlns:a16="http://schemas.microsoft.com/office/drawing/2014/main" id="{A9ADB053-F5D5-D34D-B6E3-A8AB7297F1F9}"/>
              </a:ext>
            </a:extLst>
          </p:cNvPr>
          <p:cNvSpPr>
            <a:spLocks noGrp="1"/>
          </p:cNvSpPr>
          <p:nvPr>
            <p:ph sz="half" idx="2" hasCustomPrompt="1"/>
          </p:nvPr>
        </p:nvSpPr>
        <p:spPr>
          <a:xfrm>
            <a:off x="5833265"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4" name="Текст 2">
            <a:extLst>
              <a:ext uri="{FF2B5EF4-FFF2-40B4-BE49-F238E27FC236}">
                <a16:creationId xmlns:a16="http://schemas.microsoft.com/office/drawing/2014/main" id="{B75E12F7-C53F-EB47-8D86-3CE7D6B2A8FB}"/>
              </a:ext>
            </a:extLst>
          </p:cNvPr>
          <p:cNvSpPr>
            <a:spLocks noGrp="1"/>
          </p:cNvSpPr>
          <p:nvPr>
            <p:ph type="body" idx="13" hasCustomPrompt="1"/>
          </p:nvPr>
        </p:nvSpPr>
        <p:spPr>
          <a:xfrm>
            <a:off x="392624" y="1468740"/>
            <a:ext cx="4672156" cy="823912"/>
          </a:xfrm>
        </p:spPr>
        <p:txBody>
          <a:bodyPr rtlCol="0" anchor="b">
            <a:normAutofit/>
          </a:bodyPr>
          <a:lstStyle>
            <a:lvl1pPr marL="0" indent="0">
              <a:buNone/>
              <a:defRPr sz="2800" b="1">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5" name="Текст 4">
            <a:extLst>
              <a:ext uri="{FF2B5EF4-FFF2-40B4-BE49-F238E27FC236}">
                <a16:creationId xmlns:a16="http://schemas.microsoft.com/office/drawing/2014/main" id="{0C3895DE-E9F7-5A41-91A4-BC8DE509CFFC}"/>
              </a:ext>
            </a:extLst>
          </p:cNvPr>
          <p:cNvSpPr>
            <a:spLocks noGrp="1"/>
          </p:cNvSpPr>
          <p:nvPr>
            <p:ph type="body" sz="quarter" idx="3" hasCustomPrompt="1"/>
          </p:nvPr>
        </p:nvSpPr>
        <p:spPr>
          <a:xfrm>
            <a:off x="5833265" y="1468740"/>
            <a:ext cx="4695165" cy="823912"/>
          </a:xfrm>
        </p:spPr>
        <p:txBody>
          <a:bodyPr rtlCol="0" anchor="b">
            <a:normAutofit/>
          </a:bodyPr>
          <a:lstStyle>
            <a:lvl1pPr marL="0" indent="0">
              <a:buNone/>
              <a:defRPr sz="2800" b="1">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cxnSp>
        <p:nvCxnSpPr>
          <p:cNvPr id="17" name="Прямая соединительная линия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96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Сравнение_3">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76140E08-9972-40DA-B28C-7B1B49726E04}"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6" name="Заголовок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Times New Roman" panose="02020603050405020304" pitchFamily="18" charset="0"/>
              </a:defRPr>
            </a:lvl1pPr>
          </a:lstStyle>
          <a:p>
            <a:pPr rtl="0"/>
            <a:r>
              <a:rPr lang="ru-RU" noProof="0"/>
              <a:t>Название идет сюда</a:t>
            </a:r>
          </a:p>
        </p:txBody>
      </p:sp>
      <p:sp>
        <p:nvSpPr>
          <p:cNvPr id="8" name="Объект 2">
            <a:extLst>
              <a:ext uri="{FF2B5EF4-FFF2-40B4-BE49-F238E27FC236}">
                <a16:creationId xmlns:a16="http://schemas.microsoft.com/office/drawing/2014/main" id="{CF969977-F5DB-3A45-9E9E-556F0938C059}"/>
              </a:ext>
            </a:extLst>
          </p:cNvPr>
          <p:cNvSpPr>
            <a:spLocks noGrp="1"/>
          </p:cNvSpPr>
          <p:nvPr>
            <p:ph sz="half" idx="1" hasCustomPrompt="1"/>
          </p:nvPr>
        </p:nvSpPr>
        <p:spPr>
          <a:xfrm>
            <a:off x="392623" y="2330824"/>
            <a:ext cx="5181600"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9" name="Объект 3">
            <a:extLst>
              <a:ext uri="{FF2B5EF4-FFF2-40B4-BE49-F238E27FC236}">
                <a16:creationId xmlns:a16="http://schemas.microsoft.com/office/drawing/2014/main" id="{36D6BBCB-7852-8449-BC02-C5471A775B24}"/>
              </a:ext>
            </a:extLst>
          </p:cNvPr>
          <p:cNvSpPr>
            <a:spLocks noGrp="1"/>
          </p:cNvSpPr>
          <p:nvPr>
            <p:ph sz="half" idx="2" hasCustomPrompt="1"/>
          </p:nvPr>
        </p:nvSpPr>
        <p:spPr>
          <a:xfrm>
            <a:off x="6172200" y="2330824"/>
            <a:ext cx="5181600"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0" name="Текст 2">
            <a:extLst>
              <a:ext uri="{FF2B5EF4-FFF2-40B4-BE49-F238E27FC236}">
                <a16:creationId xmlns:a16="http://schemas.microsoft.com/office/drawing/2014/main" id="{725055FA-EC63-034E-B383-78552FAEA374}"/>
              </a:ext>
            </a:extLst>
          </p:cNvPr>
          <p:cNvSpPr>
            <a:spLocks noGrp="1"/>
          </p:cNvSpPr>
          <p:nvPr>
            <p:ph type="body" idx="13" hasCustomPrompt="1"/>
          </p:nvPr>
        </p:nvSpPr>
        <p:spPr>
          <a:xfrm>
            <a:off x="392623" y="1468740"/>
            <a:ext cx="5157787" cy="823912"/>
          </a:xfrm>
        </p:spPr>
        <p:txBody>
          <a:bodyPr rtlCol="0" anchor="b">
            <a:normAutofit/>
          </a:bodyPr>
          <a:lstStyle>
            <a:lvl1pPr marL="0" indent="0">
              <a:buNone/>
              <a:defRPr sz="2800" b="1">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1" name="Текст 4">
            <a:extLst>
              <a:ext uri="{FF2B5EF4-FFF2-40B4-BE49-F238E27FC236}">
                <a16:creationId xmlns:a16="http://schemas.microsoft.com/office/drawing/2014/main" id="{163F1262-F0B7-5B4F-A1EE-7A2D9835E6EC}"/>
              </a:ext>
            </a:extLst>
          </p:cNvPr>
          <p:cNvSpPr>
            <a:spLocks noGrp="1"/>
          </p:cNvSpPr>
          <p:nvPr>
            <p:ph type="body" sz="quarter" idx="3" hasCustomPrompt="1"/>
          </p:nvPr>
        </p:nvSpPr>
        <p:spPr>
          <a:xfrm>
            <a:off x="6172200" y="1468740"/>
            <a:ext cx="5183188" cy="823912"/>
          </a:xfrm>
        </p:spPr>
        <p:txBody>
          <a:bodyPr rtlCol="0" anchor="b">
            <a:normAutofit/>
          </a:bodyPr>
          <a:lstStyle>
            <a:lvl1pPr marL="0" indent="0">
              <a:buNone/>
              <a:defRPr sz="2800" b="1">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cxnSp>
        <p:nvCxnSpPr>
          <p:cNvPr id="13" name="Прямая соединительная линия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1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Рисунок 5">
            <a:extLst>
              <a:ext uri="{FF2B5EF4-FFF2-40B4-BE49-F238E27FC236}">
                <a16:creationId xmlns:a16="http://schemas.microsoft.com/office/drawing/2014/main" id="{C5233AE2-5078-C34D-8EAD-6F7B344F5241}"/>
              </a:ext>
            </a:extLst>
          </p:cNvPr>
          <p:cNvSpPr>
            <a:spLocks noGrp="1"/>
          </p:cNvSpPr>
          <p:nvPr>
            <p:ph type="pic" sz="quarter" idx="15"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ru-RU" noProof="0"/>
              <a:t>Щелкните значок, чтобы добавить фото</a:t>
            </a:r>
          </a:p>
        </p:txBody>
      </p:sp>
      <p:cxnSp>
        <p:nvCxnSpPr>
          <p:cNvPr id="14" name="Прямая соединительная линия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66228BF9-229A-4E0C-85E4-D0B644D756D3}"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6" name="Заголовок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Times New Roman" panose="02020603050405020304" pitchFamily="18" charset="0"/>
              </a:defRPr>
            </a:lvl1pPr>
          </a:lstStyle>
          <a:p>
            <a:pPr rtl="0"/>
            <a:r>
              <a:rPr lang="ru-RU" noProof="0"/>
              <a:t>Название идет сюда</a:t>
            </a:r>
          </a:p>
        </p:txBody>
      </p:sp>
      <p:sp>
        <p:nvSpPr>
          <p:cNvPr id="8" name="Объект 2">
            <a:extLst>
              <a:ext uri="{FF2B5EF4-FFF2-40B4-BE49-F238E27FC236}">
                <a16:creationId xmlns:a16="http://schemas.microsoft.com/office/drawing/2014/main" id="{CF969977-F5DB-3A45-9E9E-556F0938C059}"/>
              </a:ext>
            </a:extLst>
          </p:cNvPr>
          <p:cNvSpPr>
            <a:spLocks noGrp="1"/>
          </p:cNvSpPr>
          <p:nvPr>
            <p:ph sz="half" idx="1" hasCustomPrompt="1"/>
          </p:nvPr>
        </p:nvSpPr>
        <p:spPr>
          <a:xfrm>
            <a:off x="392623" y="2330824"/>
            <a:ext cx="5181600" cy="3846139"/>
          </a:xfrm>
        </p:spPr>
        <p:txBody>
          <a:bodyPr rtlCol="0">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9" name="Объект 3">
            <a:extLst>
              <a:ext uri="{FF2B5EF4-FFF2-40B4-BE49-F238E27FC236}">
                <a16:creationId xmlns:a16="http://schemas.microsoft.com/office/drawing/2014/main" id="{36D6BBCB-7852-8449-BC02-C5471A775B24}"/>
              </a:ext>
            </a:extLst>
          </p:cNvPr>
          <p:cNvSpPr>
            <a:spLocks noGrp="1"/>
          </p:cNvSpPr>
          <p:nvPr>
            <p:ph sz="half" idx="2" hasCustomPrompt="1"/>
          </p:nvPr>
        </p:nvSpPr>
        <p:spPr>
          <a:xfrm>
            <a:off x="6172200" y="2330824"/>
            <a:ext cx="5181600" cy="3846139"/>
          </a:xfrm>
        </p:spPr>
        <p:txBody>
          <a:bodyPr rtlCol="0">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0" name="Текст 2">
            <a:extLst>
              <a:ext uri="{FF2B5EF4-FFF2-40B4-BE49-F238E27FC236}">
                <a16:creationId xmlns:a16="http://schemas.microsoft.com/office/drawing/2014/main" id="{725055FA-EC63-034E-B383-78552FAEA374}"/>
              </a:ext>
            </a:extLst>
          </p:cNvPr>
          <p:cNvSpPr>
            <a:spLocks noGrp="1"/>
          </p:cNvSpPr>
          <p:nvPr>
            <p:ph type="body" idx="13" hasCustomPrompt="1"/>
          </p:nvPr>
        </p:nvSpPr>
        <p:spPr>
          <a:xfrm>
            <a:off x="392623" y="1468740"/>
            <a:ext cx="5157787" cy="823912"/>
          </a:xfrm>
        </p:spPr>
        <p:txBody>
          <a:bodyPr rtlCol="0" anchor="b">
            <a:normAutofit/>
          </a:bodyPr>
          <a:lstStyle>
            <a:lvl1pPr marL="0" indent="0">
              <a:buNone/>
              <a:defRPr sz="2800" b="1">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1" name="Текст 4">
            <a:extLst>
              <a:ext uri="{FF2B5EF4-FFF2-40B4-BE49-F238E27FC236}">
                <a16:creationId xmlns:a16="http://schemas.microsoft.com/office/drawing/2014/main" id="{163F1262-F0B7-5B4F-A1EE-7A2D9835E6EC}"/>
              </a:ext>
            </a:extLst>
          </p:cNvPr>
          <p:cNvSpPr>
            <a:spLocks noGrp="1"/>
          </p:cNvSpPr>
          <p:nvPr>
            <p:ph type="body" sz="quarter" idx="3" hasCustomPrompt="1"/>
          </p:nvPr>
        </p:nvSpPr>
        <p:spPr>
          <a:xfrm>
            <a:off x="6172200" y="1468740"/>
            <a:ext cx="5183188" cy="823912"/>
          </a:xfrm>
        </p:spPr>
        <p:txBody>
          <a:bodyPr rtlCol="0" anchor="b">
            <a:normAutofit/>
          </a:bodyPr>
          <a:lstStyle>
            <a:lvl1pPr marL="0" indent="0">
              <a:buNone/>
              <a:defRPr sz="2800" b="1">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cxnSp>
        <p:nvCxnSpPr>
          <p:cNvPr id="13" name="Прямая соединительная линия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69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Рисунок 5"/>
          <p:cNvSpPr>
            <a:spLocks noGrp="1"/>
          </p:cNvSpPr>
          <p:nvPr>
            <p:ph type="pic" sz="quarter" idx="10" hasCustomPrompt="1"/>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ru-RU" noProof="0"/>
              <a:t>Щелкните значок, чтобы добавить фото</a:t>
            </a:r>
          </a:p>
        </p:txBody>
      </p:sp>
      <p:cxnSp>
        <p:nvCxnSpPr>
          <p:cNvPr id="5" name="Прямая соединительная линия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D34C5937-11C0-4E5A-867C-7AB68EA5327B}"/>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207195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Рисунок 5"/>
          <p:cNvSpPr>
            <a:spLocks noGrp="1"/>
          </p:cNvSpPr>
          <p:nvPr>
            <p:ph type="pic" sz="quarter" idx="10" hasCustomPrompt="1"/>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ru-RU" noProof="0"/>
              <a:t>Щелкните значок, чтобы добавить фото</a:t>
            </a:r>
          </a:p>
        </p:txBody>
      </p:sp>
      <p:cxnSp>
        <p:nvCxnSpPr>
          <p:cNvPr id="4" name="Прямая соединительная линия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34E2D069-321B-434C-BB63-530EE51B64A8}"/>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912183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Рисунок 5"/>
          <p:cNvSpPr>
            <a:spLocks noGrp="1"/>
          </p:cNvSpPr>
          <p:nvPr>
            <p:ph type="pic" sz="quarter" idx="10" hasCustomPrompt="1"/>
          </p:nvPr>
        </p:nvSpPr>
        <p:spPr>
          <a:xfrm>
            <a:off x="1134319" y="0"/>
            <a:ext cx="110576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ru-RU" noProof="0"/>
              <a:t>Щелкните значок, чтобы добавить фото</a:t>
            </a:r>
          </a:p>
        </p:txBody>
      </p:sp>
      <p:cxnSp>
        <p:nvCxnSpPr>
          <p:cNvPr id="5" name="Прямая соединительная линия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A3040D77-4CF4-4BFB-9FFB-8C9746D3906F}"/>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4249264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Рисунок 5"/>
          <p:cNvSpPr>
            <a:spLocks noGrp="1"/>
          </p:cNvSpPr>
          <p:nvPr>
            <p:ph type="pic" sz="quarter" idx="10" hasCustomPrompt="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ru-RU" noProof="0"/>
              <a:t>Щелкните значок, чтобы добавить фото</a:t>
            </a:r>
          </a:p>
        </p:txBody>
      </p:sp>
      <p:cxnSp>
        <p:nvCxnSpPr>
          <p:cNvPr id="7" name="Прямая соединительная линия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A9C15D6B-DF62-4A31-87F3-2084A6C590AE}"/>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3647893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Изображение и Content_1">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A3345AF2-4042-48E7-9098-DD4902B1EA24}"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6" name="Рисунок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6993359" y="1"/>
            <a:ext cx="5198641" cy="6858002"/>
          </a:xfrm>
          <a:prstGeom prst="rect">
            <a:avLst/>
          </a:prstGeom>
          <a:solidFill>
            <a:schemeClr val="accent4">
              <a:lumMod val="50000"/>
            </a:schemeClr>
          </a:solidFill>
        </p:spPr>
        <p:txBody>
          <a:bodyPr rtlCol="0"/>
          <a:lstStyle/>
          <a:p>
            <a:pPr rtl="0"/>
            <a:r>
              <a:rPr lang="ru-RU" noProof="0"/>
              <a:t>Щелкните значок, чтобы добавить фото</a:t>
            </a:r>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rtlCol="0" anchor="b">
            <a:noAutofit/>
          </a:bodyPr>
          <a:lstStyle>
            <a:lvl1pPr algn="l">
              <a:defRPr sz="4500" b="0" i="0" cap="all" baseline="0">
                <a:solidFill>
                  <a:schemeClr val="accent4">
                    <a:lumMod val="75000"/>
                  </a:schemeClr>
                </a:solidFill>
                <a:latin typeface="Times New Roman" panose="02020603050405020304" pitchFamily="18" charset="0"/>
              </a:defRPr>
            </a:lvl1pPr>
          </a:lstStyle>
          <a:p>
            <a:pPr rtl="0"/>
            <a:r>
              <a:rPr lang="ru-RU" noProof="0"/>
              <a:t>Название идет сюда</a:t>
            </a:r>
          </a:p>
        </p:txBody>
      </p:sp>
      <p:sp>
        <p:nvSpPr>
          <p:cNvPr id="11" name="Текст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45581" y="1507066"/>
            <a:ext cx="4890578"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5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Изображение и Content_2">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8D69165F-BD3D-460D-860F-0F74E84DDA0E}"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6" name="Рисунок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0" y="1"/>
            <a:ext cx="5198641" cy="6858002"/>
          </a:xfrm>
          <a:prstGeom prst="rect">
            <a:avLst/>
          </a:prstGeom>
          <a:solidFill>
            <a:schemeClr val="accent4">
              <a:lumMod val="50000"/>
            </a:schemeClr>
          </a:solidFill>
        </p:spPr>
        <p:txBody>
          <a:bodyPr rtlCol="0"/>
          <a:lstStyle/>
          <a:p>
            <a:pPr rtl="0"/>
            <a:r>
              <a:rPr lang="ru-RU" noProof="0"/>
              <a:t>Щелкните значок, чтобы добавить фото</a:t>
            </a:r>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rtlCol="0" anchor="b">
            <a:noAutofit/>
          </a:bodyPr>
          <a:lstStyle>
            <a:lvl1pPr algn="l">
              <a:defRPr sz="4500" b="0" i="0" cap="all" baseline="0">
                <a:solidFill>
                  <a:schemeClr val="accent4">
                    <a:lumMod val="75000"/>
                  </a:schemeClr>
                </a:solidFill>
                <a:latin typeface="Times New Roman" panose="02020603050405020304" pitchFamily="18" charset="0"/>
              </a:defRPr>
            </a:lvl1pPr>
          </a:lstStyle>
          <a:p>
            <a:pPr rtl="0"/>
            <a:r>
              <a:rPr lang="ru-RU" noProof="0"/>
              <a:t>Название идет сюда</a:t>
            </a:r>
          </a:p>
        </p:txBody>
      </p:sp>
      <p:sp>
        <p:nvSpPr>
          <p:cNvPr id="11" name="Текст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5708797" y="1507066"/>
            <a:ext cx="4890578"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7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Изображение и Conten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Рисунок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1134319" y="1"/>
            <a:ext cx="11057681" cy="6858002"/>
          </a:xfrm>
          <a:prstGeom prst="rect">
            <a:avLst/>
          </a:prstGeom>
          <a:solidFill>
            <a:schemeClr val="accent4">
              <a:lumMod val="50000"/>
            </a:schemeClr>
          </a:solidFill>
        </p:spPr>
        <p:txBody>
          <a:bodyPr rtlCol="0"/>
          <a:lstStyle/>
          <a:p>
            <a:pPr rtl="0"/>
            <a:r>
              <a:rPr lang="ru-RU" noProof="0"/>
              <a:t>Щелкните значок, чтобы добавить фото</a:t>
            </a:r>
          </a:p>
        </p:txBody>
      </p:sp>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5698C656-0642-492C-8F5E-43972F54B1FB}"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rtlCol="0" anchor="b">
            <a:noAutofit/>
          </a:bodyPr>
          <a:lstStyle>
            <a:lvl1pPr algn="l">
              <a:defRPr sz="4500" b="0" i="0" cap="all" baseline="0">
                <a:solidFill>
                  <a:schemeClr val="bg1"/>
                </a:solidFill>
                <a:latin typeface="Times New Roman" panose="02020603050405020304" pitchFamily="18" charset="0"/>
              </a:defRPr>
            </a:lvl1pPr>
          </a:lstStyle>
          <a:p>
            <a:pPr rtl="0"/>
            <a:r>
              <a:rPr lang="ru-RU" noProof="0"/>
              <a:t>Название идет сюда</a:t>
            </a:r>
          </a:p>
        </p:txBody>
      </p:sp>
      <p:sp>
        <p:nvSpPr>
          <p:cNvPr id="11" name="Текст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45581" y="1507066"/>
            <a:ext cx="4890578"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9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резентация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ru-RU" noProof="0"/>
              <a:t>Щелкните значок, чтобы добавить фото</a:t>
            </a:r>
          </a:p>
        </p:txBody>
      </p:sp>
      <p:cxnSp>
        <p:nvCxnSpPr>
          <p:cNvPr id="3" name="Прямая соединительная линия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Текст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подзаголовка</a:t>
            </a:r>
          </a:p>
        </p:txBody>
      </p:sp>
      <p:sp>
        <p:nvSpPr>
          <p:cNvPr id="5" name="Заголовок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rtlCol="0" anchor="b">
            <a:normAutofit/>
          </a:bodyPr>
          <a:lstStyle>
            <a:lvl1pPr algn="l">
              <a:lnSpc>
                <a:spcPct val="95000"/>
              </a:lnSpc>
              <a:defRPr sz="4800" b="0" i="0" cap="all" baseline="0">
                <a:solidFill>
                  <a:schemeClr val="bg1"/>
                </a:solidFill>
                <a:latin typeface="Times New Roman" panose="02020603050405020304" pitchFamily="18" charset="0"/>
              </a:defRPr>
            </a:lvl1pPr>
          </a:lstStyle>
          <a:p>
            <a:pPr rtl="0"/>
            <a:r>
              <a:rPr lang="ru-RU" noProof="0"/>
              <a:t>Образец заголовка</a:t>
            </a:r>
            <a:endParaRPr lang="ru-RU" noProof="0" dirty="0"/>
          </a:p>
        </p:txBody>
      </p:sp>
    </p:spTree>
    <p:extLst>
      <p:ext uri="{BB962C8B-B14F-4D97-AF65-F5344CB8AC3E}">
        <p14:creationId xmlns:p14="http://schemas.microsoft.com/office/powerpoint/2010/main" val="13756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Изображение и Content_5">
    <p:spTree>
      <p:nvGrpSpPr>
        <p:cNvPr id="1" name=""/>
        <p:cNvGrpSpPr/>
        <p:nvPr/>
      </p:nvGrpSpPr>
      <p:grpSpPr>
        <a:xfrm>
          <a:off x="0" y="0"/>
          <a:ext cx="0" cy="0"/>
          <a:chOff x="0" y="0"/>
          <a:chExt cx="0" cy="0"/>
        </a:xfrm>
      </p:grpSpPr>
      <p:sp>
        <p:nvSpPr>
          <p:cNvPr id="6" name="Рисунок 8">
            <a:extLst>
              <a:ext uri="{FF2B5EF4-FFF2-40B4-BE49-F238E27FC236}">
                <a16:creationId xmlns:a16="http://schemas.microsoft.com/office/drawing/2014/main" id="{E0B206EA-4BA0-3F4C-A4ED-E78F311CD8A8}"/>
              </a:ext>
            </a:extLst>
          </p:cNvPr>
          <p:cNvSpPr>
            <a:spLocks noGrp="1"/>
          </p:cNvSpPr>
          <p:nvPr>
            <p:ph type="pic" sz="quarter" idx="13" hasCustomPrompt="1"/>
          </p:nvPr>
        </p:nvSpPr>
        <p:spPr>
          <a:xfrm>
            <a:off x="1" y="1"/>
            <a:ext cx="12192000" cy="6858002"/>
          </a:xfrm>
          <a:prstGeom prst="rect">
            <a:avLst/>
          </a:prstGeom>
          <a:solidFill>
            <a:schemeClr val="accent4">
              <a:lumMod val="50000"/>
            </a:schemeClr>
          </a:solidFill>
        </p:spPr>
        <p:txBody>
          <a:bodyPr rtlCol="0"/>
          <a:lstStyle/>
          <a:p>
            <a:pPr rtl="0"/>
            <a:r>
              <a:rPr lang="ru-RU" noProof="0"/>
              <a:t>Щелкните значок, чтобы добавить фото</a:t>
            </a:r>
          </a:p>
        </p:txBody>
      </p:sp>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C16709B5-7994-4D0F-97A2-8C54659974B1}"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Заголовок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rtlCol="0" anchor="b">
            <a:noAutofit/>
          </a:bodyPr>
          <a:lstStyle>
            <a:lvl1pPr algn="l">
              <a:defRPr sz="4500" b="0" i="0" cap="all" baseline="0">
                <a:solidFill>
                  <a:schemeClr val="bg1"/>
                </a:solidFill>
                <a:latin typeface="Times New Roman" panose="02020603050405020304" pitchFamily="18" charset="0"/>
              </a:defRPr>
            </a:lvl1pPr>
          </a:lstStyle>
          <a:p>
            <a:pPr rtl="0"/>
            <a:r>
              <a:rPr lang="ru-RU" noProof="0"/>
              <a:t>Название идет сюда</a:t>
            </a:r>
          </a:p>
        </p:txBody>
      </p:sp>
      <p:sp>
        <p:nvSpPr>
          <p:cNvPr id="15" name="Текст 10">
            <a:extLst>
              <a:ext uri="{FF2B5EF4-FFF2-40B4-BE49-F238E27FC236}">
                <a16:creationId xmlns:a16="http://schemas.microsoft.com/office/drawing/2014/main" id="{F7FB4ADF-1B3E-A442-B2C9-518CBE7637DB}"/>
              </a:ext>
            </a:extLst>
          </p:cNvPr>
          <p:cNvSpPr>
            <a:spLocks noGrp="1"/>
          </p:cNvSpPr>
          <p:nvPr>
            <p:ph type="body" sz="quarter" idx="14" hasCustomPrompt="1"/>
          </p:nvPr>
        </p:nvSpPr>
        <p:spPr>
          <a:xfrm>
            <a:off x="392624" y="1507066"/>
            <a:ext cx="4890578"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1448996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Изображение и Caption_1">
    <p:spTree>
      <p:nvGrpSpPr>
        <p:cNvPr id="1" name=""/>
        <p:cNvGrpSpPr/>
        <p:nvPr/>
      </p:nvGrpSpPr>
      <p:grpSpPr>
        <a:xfrm>
          <a:off x="0" y="0"/>
          <a:ext cx="0" cy="0"/>
          <a:chOff x="0" y="0"/>
          <a:chExt cx="0" cy="0"/>
        </a:xfrm>
      </p:grpSpPr>
      <p:sp>
        <p:nvSpPr>
          <p:cNvPr id="6" name="Рисунок 5"/>
          <p:cNvSpPr>
            <a:spLocks noGrp="1"/>
          </p:cNvSpPr>
          <p:nvPr>
            <p:ph type="pic" sz="quarter" idx="10" hasCustomPrompt="1"/>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ru-RU" noProof="0"/>
              <a:t>Щелкните значок, чтобы добавить фото</a:t>
            </a:r>
          </a:p>
        </p:txBody>
      </p:sp>
      <p:sp>
        <p:nvSpPr>
          <p:cNvPr id="9" name="Заголовок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rtlCol="0" anchor="b">
            <a:noAutofit/>
          </a:bodyPr>
          <a:lstStyle>
            <a:lvl1pPr algn="l">
              <a:defRPr sz="4000" b="0" i="0" cap="all" baseline="0">
                <a:solidFill>
                  <a:schemeClr val="accent4">
                    <a:lumMod val="75000"/>
                  </a:schemeClr>
                </a:solidFill>
                <a:latin typeface="Times New Roman" panose="02020603050405020304" pitchFamily="18" charset="0"/>
              </a:defRPr>
            </a:lvl1pPr>
          </a:lstStyle>
          <a:p>
            <a:pPr rtl="0"/>
            <a:r>
              <a:rPr lang="ru-RU" noProof="0"/>
              <a:t>ЗАГОЛОВОК </a:t>
            </a:r>
            <a:br>
              <a:rPr lang="ru-RU" noProof="0"/>
            </a:br>
            <a:r>
              <a:rPr lang="ru-RU" noProof="0"/>
              <a:t>МОЖНО РАЗМЕСТИТЬ ЗДЕСЬ</a:t>
            </a:r>
          </a:p>
        </p:txBody>
      </p:sp>
      <p:sp>
        <p:nvSpPr>
          <p:cNvPr id="10" name="Текст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1645582" y="5080791"/>
            <a:ext cx="3289100" cy="1484783"/>
          </a:xfrm>
        </p:spPr>
        <p:txBody>
          <a:bodyPr lIns="0" rIns="0" rtlCol="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8" name="Прямая соединительная линия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676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Изображение и Caption_2">
    <p:spTree>
      <p:nvGrpSpPr>
        <p:cNvPr id="1" name=""/>
        <p:cNvGrpSpPr/>
        <p:nvPr/>
      </p:nvGrpSpPr>
      <p:grpSpPr>
        <a:xfrm>
          <a:off x="0" y="0"/>
          <a:ext cx="0" cy="0"/>
          <a:chOff x="0" y="0"/>
          <a:chExt cx="0" cy="0"/>
        </a:xfrm>
      </p:grpSpPr>
      <p:sp>
        <p:nvSpPr>
          <p:cNvPr id="6" name="Рисунок 5"/>
          <p:cNvSpPr>
            <a:spLocks noGrp="1"/>
          </p:cNvSpPr>
          <p:nvPr>
            <p:ph type="pic" sz="quarter" idx="10" hasCustomPrompt="1"/>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ru-RU" noProof="0"/>
              <a:t>Щелкните значок, чтобы добавить фото</a:t>
            </a:r>
          </a:p>
        </p:txBody>
      </p:sp>
      <p:sp>
        <p:nvSpPr>
          <p:cNvPr id="9" name="Заголовок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rtlCol="0" anchor="b">
            <a:noAutofit/>
          </a:bodyPr>
          <a:lstStyle>
            <a:lvl1pPr algn="l">
              <a:defRPr sz="4000" b="0" i="0" cap="all" baseline="0">
                <a:solidFill>
                  <a:schemeClr val="accent4">
                    <a:lumMod val="75000"/>
                  </a:schemeClr>
                </a:solidFill>
                <a:latin typeface="Times New Roman" panose="02020603050405020304" pitchFamily="18" charset="0"/>
              </a:defRPr>
            </a:lvl1pPr>
          </a:lstStyle>
          <a:p>
            <a:pPr rtl="0"/>
            <a:r>
              <a:rPr lang="ru-RU" noProof="0"/>
              <a:t>ЗАГОЛОВОК </a:t>
            </a:r>
            <a:br>
              <a:rPr lang="ru-RU" noProof="0"/>
            </a:br>
            <a:r>
              <a:rPr lang="ru-RU" noProof="0"/>
              <a:t>МОЖНО РАЗМЕСТИТЬ ЗДЕСЬ</a:t>
            </a:r>
          </a:p>
        </p:txBody>
      </p:sp>
      <p:sp>
        <p:nvSpPr>
          <p:cNvPr id="10" name="Текст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7313355" y="5080791"/>
            <a:ext cx="3289100" cy="1484783"/>
          </a:xfrm>
        </p:spPr>
        <p:txBody>
          <a:bodyPr lIns="0" rIns="0" rtlCol="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11" name="Прямая соединительная линия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55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Изображение и Caption_3">
    <p:spTree>
      <p:nvGrpSpPr>
        <p:cNvPr id="1" name=""/>
        <p:cNvGrpSpPr/>
        <p:nvPr/>
      </p:nvGrpSpPr>
      <p:grpSpPr>
        <a:xfrm>
          <a:off x="0" y="0"/>
          <a:ext cx="0" cy="0"/>
          <a:chOff x="0" y="0"/>
          <a:chExt cx="0" cy="0"/>
        </a:xfrm>
      </p:grpSpPr>
      <p:sp>
        <p:nvSpPr>
          <p:cNvPr id="6" name="Рисунок 5"/>
          <p:cNvSpPr>
            <a:spLocks noGrp="1"/>
          </p:cNvSpPr>
          <p:nvPr>
            <p:ph type="pic" sz="quarter" idx="10" hasCustomPrompt="1"/>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ru-RU" noProof="0"/>
              <a:t>Щелкните значок, чтобы добавить фото</a:t>
            </a:r>
          </a:p>
        </p:txBody>
      </p:sp>
      <p:sp>
        <p:nvSpPr>
          <p:cNvPr id="9" name="Заголовок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rtlCol="0" anchor="b">
            <a:noAutofit/>
          </a:bodyPr>
          <a:lstStyle>
            <a:lvl1pPr algn="l">
              <a:defRPr sz="4000" b="0" i="0" cap="all" baseline="0">
                <a:solidFill>
                  <a:schemeClr val="accent4">
                    <a:lumMod val="75000"/>
                  </a:schemeClr>
                </a:solidFill>
                <a:latin typeface="Times New Roman" panose="02020603050405020304" pitchFamily="18" charset="0"/>
              </a:defRPr>
            </a:lvl1pPr>
          </a:lstStyle>
          <a:p>
            <a:pPr rtl="0"/>
            <a:r>
              <a:rPr lang="ru-RU" noProof="0"/>
              <a:t>НАЗВАНИЕ МОЖНО РАЗМЕСТИТЬ ЗДЕСЬ</a:t>
            </a:r>
          </a:p>
        </p:txBody>
      </p:sp>
      <p:sp>
        <p:nvSpPr>
          <p:cNvPr id="10" name="Текст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392622" y="5080791"/>
            <a:ext cx="4609683" cy="1484783"/>
          </a:xfrm>
        </p:spPr>
        <p:txBody>
          <a:bodyPr lIns="0" rIns="0" rtlCol="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7" name="Прямая соединительная линия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8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Изображение и Caption_4">
    <p:spTree>
      <p:nvGrpSpPr>
        <p:cNvPr id="1" name=""/>
        <p:cNvGrpSpPr/>
        <p:nvPr/>
      </p:nvGrpSpPr>
      <p:grpSpPr>
        <a:xfrm>
          <a:off x="0" y="0"/>
          <a:ext cx="0" cy="0"/>
          <a:chOff x="0" y="0"/>
          <a:chExt cx="0" cy="0"/>
        </a:xfrm>
      </p:grpSpPr>
      <p:sp>
        <p:nvSpPr>
          <p:cNvPr id="6" name="Рисунок 5"/>
          <p:cNvSpPr>
            <a:spLocks noGrp="1"/>
          </p:cNvSpPr>
          <p:nvPr>
            <p:ph type="pic" sz="quarter" idx="10" hasCustomPrompt="1"/>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ru-RU" noProof="0"/>
              <a:t>Щелкните значок, чтобы добавить фото</a:t>
            </a:r>
          </a:p>
        </p:txBody>
      </p:sp>
      <p:sp>
        <p:nvSpPr>
          <p:cNvPr id="9" name="Заголовок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rtlCol="0" anchor="b">
            <a:noAutofit/>
          </a:bodyPr>
          <a:lstStyle>
            <a:lvl1pPr algn="l">
              <a:defRPr sz="4000" b="0" i="0" cap="all" baseline="0">
                <a:solidFill>
                  <a:schemeClr val="bg1"/>
                </a:solidFill>
                <a:latin typeface="Times New Roman" panose="02020603050405020304" pitchFamily="18" charset="0"/>
              </a:defRPr>
            </a:lvl1pPr>
          </a:lstStyle>
          <a:p>
            <a:pPr rtl="0"/>
            <a:r>
              <a:rPr lang="ru-RU" noProof="0"/>
              <a:t>ЗАГОЛОВОК </a:t>
            </a:r>
            <a:br>
              <a:rPr lang="ru-RU" noProof="0"/>
            </a:br>
            <a:r>
              <a:rPr lang="ru-RU" noProof="0"/>
              <a:t>МОЖНО РАЗМЕСТИТЬ ЗДЕСЬ</a:t>
            </a:r>
          </a:p>
        </p:txBody>
      </p:sp>
      <p:sp>
        <p:nvSpPr>
          <p:cNvPr id="10" name="Текст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1645582" y="5080791"/>
            <a:ext cx="3289100" cy="1484783"/>
          </a:xfrm>
        </p:spPr>
        <p:txBody>
          <a:bodyPr lIns="0" rIns="0" rtlCol="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8" name="Прямая соединительная линия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06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Изображение и Caption_5">
    <p:spTree>
      <p:nvGrpSpPr>
        <p:cNvPr id="1" name=""/>
        <p:cNvGrpSpPr/>
        <p:nvPr/>
      </p:nvGrpSpPr>
      <p:grpSpPr>
        <a:xfrm>
          <a:off x="0" y="0"/>
          <a:ext cx="0" cy="0"/>
          <a:chOff x="0" y="0"/>
          <a:chExt cx="0" cy="0"/>
        </a:xfrm>
      </p:grpSpPr>
      <p:sp>
        <p:nvSpPr>
          <p:cNvPr id="8" name="Рисунок 5">
            <a:extLst>
              <a:ext uri="{FF2B5EF4-FFF2-40B4-BE49-F238E27FC236}">
                <a16:creationId xmlns:a16="http://schemas.microsoft.com/office/drawing/2014/main" id="{1F4417F7-7CDE-DF44-9B0E-AC44EE99BF4B}"/>
              </a:ext>
            </a:extLst>
          </p:cNvPr>
          <p:cNvSpPr>
            <a:spLocks noGrp="1"/>
          </p:cNvSpPr>
          <p:nvPr>
            <p:ph type="pic" sz="quarter" idx="10" hasCustomPrompt="1"/>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ru-RU" noProof="0"/>
              <a:t>Щелкните значок, чтобы добавить фото</a:t>
            </a:r>
          </a:p>
        </p:txBody>
      </p:sp>
      <p:sp>
        <p:nvSpPr>
          <p:cNvPr id="9" name="Заголовок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rtlCol="0" anchor="b">
            <a:noAutofit/>
          </a:bodyPr>
          <a:lstStyle>
            <a:lvl1pPr algn="l">
              <a:defRPr sz="4000" b="0" i="0" cap="all" baseline="0">
                <a:solidFill>
                  <a:schemeClr val="bg1"/>
                </a:solidFill>
                <a:latin typeface="Times New Roman" panose="02020603050405020304" pitchFamily="18" charset="0"/>
              </a:defRPr>
            </a:lvl1pPr>
          </a:lstStyle>
          <a:p>
            <a:pPr rtl="0"/>
            <a:r>
              <a:rPr lang="ru-RU" noProof="0"/>
              <a:t>НАЗВАНИЕ МОЖНО РАЗМЕСТИТЬ ЗДЕСЬ</a:t>
            </a:r>
          </a:p>
        </p:txBody>
      </p:sp>
      <p:sp>
        <p:nvSpPr>
          <p:cNvPr id="10" name="Текст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392622" y="4090902"/>
            <a:ext cx="4609683" cy="1484783"/>
          </a:xfrm>
        </p:spPr>
        <p:txBody>
          <a:bodyPr lIns="0" rIns="0" rtlCol="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11" name="Прямая соединительная линия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38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Обзор_2">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p>
            <a:pPr rtl="0"/>
            <a:fld id="{21289C5D-6620-460F-8B3E-1B6BEB83E49E}"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rtlCol="0" anchor="b">
            <a:noAutofit/>
          </a:bodyPr>
          <a:lstStyle>
            <a:lvl1pPr algn="l">
              <a:defRPr sz="4500" b="0" i="0" cap="all" baseline="0">
                <a:solidFill>
                  <a:schemeClr val="accent4">
                    <a:lumMod val="75000"/>
                  </a:schemeClr>
                </a:solidFill>
                <a:latin typeface="Times New Roman" panose="02020603050405020304" pitchFamily="18" charset="0"/>
              </a:defRPr>
            </a:lvl1pPr>
          </a:lstStyle>
          <a:p>
            <a:pPr rtl="0"/>
            <a:r>
              <a:rPr lang="ru-RU" noProof="0"/>
              <a:t>Название идет сюда</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скругленные углы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6" name="Рисунок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464682" y="2366353"/>
            <a:ext cx="369944" cy="368788"/>
          </a:xfrm>
        </p:spPr>
        <p:txBody>
          <a:bodyPr rtlCol="0" anchor="ctr">
            <a:normAutofit/>
          </a:bodyPr>
          <a:lstStyle>
            <a:lvl1pPr marL="0" indent="0" algn="ctr">
              <a:buNone/>
              <a:defRPr sz="800"/>
            </a:lvl1pPr>
          </a:lstStyle>
          <a:p>
            <a:pPr rtl="0"/>
            <a:r>
              <a:rPr lang="ru-RU" noProof="0"/>
              <a:t>Щелкните значок, чтобы добавить фото</a:t>
            </a:r>
          </a:p>
        </p:txBody>
      </p:sp>
      <p:sp>
        <p:nvSpPr>
          <p:cNvPr id="57" name="Прямоугольник: скругленные углы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58" name="Рисунок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464682" y="3592038"/>
            <a:ext cx="369944" cy="368788"/>
          </a:xfrm>
        </p:spPr>
        <p:txBody>
          <a:bodyPr rtlCol="0" anchor="ctr">
            <a:normAutofit/>
          </a:bodyPr>
          <a:lstStyle>
            <a:lvl1pPr marL="0" indent="0" algn="ctr">
              <a:buNone/>
              <a:defRPr sz="800"/>
            </a:lvl1pPr>
          </a:lstStyle>
          <a:p>
            <a:pPr rtl="0"/>
            <a:r>
              <a:rPr lang="ru-RU" noProof="0"/>
              <a:t>Щелкните значок, чтобы добавить фото</a:t>
            </a:r>
          </a:p>
        </p:txBody>
      </p:sp>
      <p:sp>
        <p:nvSpPr>
          <p:cNvPr id="61" name="Прямоугольник: скругленные углы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62" name="Рисунок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464682" y="4856634"/>
            <a:ext cx="369944" cy="368788"/>
          </a:xfrm>
        </p:spPr>
        <p:txBody>
          <a:bodyPr rtlCol="0" anchor="ctr">
            <a:normAutofit/>
          </a:bodyPr>
          <a:lstStyle>
            <a:lvl1pPr marL="0" indent="0" algn="ctr">
              <a:buNone/>
              <a:defRPr sz="800"/>
            </a:lvl1pPr>
          </a:lstStyle>
          <a:p>
            <a:pPr rtl="0"/>
            <a:r>
              <a:rPr lang="ru-RU" noProof="0"/>
              <a:t>Щелкните значок, чтобы добавить фото</a:t>
            </a:r>
          </a:p>
        </p:txBody>
      </p:sp>
      <p:sp>
        <p:nvSpPr>
          <p:cNvPr id="98" name="Прямоугольник: скругленные углы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9" name="Рисунок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5683052" y="2366353"/>
            <a:ext cx="369944" cy="368788"/>
          </a:xfrm>
        </p:spPr>
        <p:txBody>
          <a:bodyPr rtlCol="0" anchor="ctr">
            <a:normAutofit/>
          </a:bodyPr>
          <a:lstStyle>
            <a:lvl1pPr marL="0" indent="0" algn="ctr">
              <a:buNone/>
              <a:defRPr sz="800"/>
            </a:lvl1pPr>
          </a:lstStyle>
          <a:p>
            <a:pPr rtl="0"/>
            <a:r>
              <a:rPr lang="ru-RU" noProof="0"/>
              <a:t>Щелкните значок, чтобы добавить фото</a:t>
            </a:r>
          </a:p>
        </p:txBody>
      </p:sp>
      <p:sp>
        <p:nvSpPr>
          <p:cNvPr id="100" name="Прямоугольник: скругленные углы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1" name="Рисунок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5683052" y="3592038"/>
            <a:ext cx="369944" cy="368788"/>
          </a:xfrm>
        </p:spPr>
        <p:txBody>
          <a:bodyPr rtlCol="0" anchor="ctr">
            <a:normAutofit/>
          </a:bodyPr>
          <a:lstStyle>
            <a:lvl1pPr marL="0" indent="0" algn="ctr">
              <a:buNone/>
              <a:defRPr sz="800"/>
            </a:lvl1pPr>
          </a:lstStyle>
          <a:p>
            <a:pPr rtl="0"/>
            <a:r>
              <a:rPr lang="ru-RU" noProof="0"/>
              <a:t>Щелкните значок, чтобы добавить фото</a:t>
            </a:r>
          </a:p>
        </p:txBody>
      </p:sp>
      <p:sp>
        <p:nvSpPr>
          <p:cNvPr id="102" name="Прямоугольник: скругленные углы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3" name="Рисунок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5683052" y="4856634"/>
            <a:ext cx="369944" cy="368788"/>
          </a:xfrm>
        </p:spPr>
        <p:txBody>
          <a:bodyPr rtlCol="0" anchor="ctr">
            <a:normAutofit/>
          </a:bodyPr>
          <a:lstStyle>
            <a:lvl1pPr marL="0" indent="0" algn="ctr">
              <a:buNone/>
              <a:defRPr sz="800"/>
            </a:lvl1pPr>
          </a:lstStyle>
          <a:p>
            <a:pPr rtl="0"/>
            <a:r>
              <a:rPr lang="ru-RU" noProof="0"/>
              <a:t>Щелкните значок, чтобы добавить фото</a:t>
            </a:r>
          </a:p>
        </p:txBody>
      </p:sp>
      <p:sp>
        <p:nvSpPr>
          <p:cNvPr id="107" name="Текст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22571" y="2512451"/>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09" name="Текст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22570" y="2265592"/>
            <a:ext cx="3995036" cy="365095"/>
          </a:xfrm>
        </p:spPr>
        <p:txBody>
          <a:bodyPr lIns="0" rtlCol="0" anchor="b">
            <a:noAutofit/>
          </a:bodyPr>
          <a:lstStyle>
            <a:lvl1pPr marL="0" indent="0">
              <a:buNone/>
              <a:defRPr sz="1800" b="1" cap="all" baseline="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10" name="Текст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22571" y="3745506"/>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11" name="Текст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1222570" y="3498647"/>
            <a:ext cx="3995036" cy="365095"/>
          </a:xfrm>
        </p:spPr>
        <p:txBody>
          <a:bodyPr lIns="0" rtlCol="0" anchor="b">
            <a:noAutofit/>
          </a:bodyPr>
          <a:lstStyle>
            <a:lvl1pPr marL="0" indent="0">
              <a:buNone/>
              <a:defRPr sz="1800" b="1" cap="all" baseline="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Щелкните, чтобы изменить стили текста образца слайда</a:t>
            </a:r>
          </a:p>
        </p:txBody>
      </p:sp>
      <p:sp>
        <p:nvSpPr>
          <p:cNvPr id="112" name="Текст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22571" y="5006270"/>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13" name="Текст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1222570" y="4759411"/>
            <a:ext cx="3995036" cy="365095"/>
          </a:xfrm>
        </p:spPr>
        <p:txBody>
          <a:bodyPr lIns="0" rtlCol="0" anchor="b">
            <a:noAutofit/>
          </a:bodyPr>
          <a:lstStyle>
            <a:lvl1pPr marL="0" indent="0">
              <a:buNone/>
              <a:defRPr sz="1800" b="1" cap="all" baseline="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Щелкните, чтобы изменить стили текста образца слайда</a:t>
            </a:r>
          </a:p>
        </p:txBody>
      </p:sp>
      <p:sp>
        <p:nvSpPr>
          <p:cNvPr id="124" name="Текст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6500441" y="2512451"/>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25" name="Текст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6500441" y="2265592"/>
            <a:ext cx="3995036" cy="365095"/>
          </a:xfrm>
        </p:spPr>
        <p:txBody>
          <a:bodyPr lIns="0" rtlCol="0" anchor="b">
            <a:noAutofit/>
          </a:bodyPr>
          <a:lstStyle>
            <a:lvl1pPr marL="0" indent="0">
              <a:buNone/>
              <a:defRPr sz="1800" b="1" cap="all" baseline="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26" name="Текст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6500441" y="3745506"/>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27" name="Текст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6500441" y="3498647"/>
            <a:ext cx="3995036" cy="365095"/>
          </a:xfrm>
        </p:spPr>
        <p:txBody>
          <a:bodyPr lIns="0" rtlCol="0" anchor="b">
            <a:noAutofit/>
          </a:bodyPr>
          <a:lstStyle>
            <a:lvl1pPr marL="0" indent="0">
              <a:buNone/>
              <a:defRPr sz="1800" b="1" cap="all" baseline="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28" name="Текст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6500441" y="5006270"/>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29" name="Текст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6500441" y="4759411"/>
            <a:ext cx="3995036" cy="365095"/>
          </a:xfrm>
        </p:spPr>
        <p:txBody>
          <a:bodyPr lIns="0" rtlCol="0" anchor="b">
            <a:noAutofit/>
          </a:bodyPr>
          <a:lstStyle>
            <a:lvl1pPr marL="0" indent="0">
              <a:buNone/>
              <a:defRPr sz="1800" b="1" cap="all" baseline="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cxnSp>
        <p:nvCxnSpPr>
          <p:cNvPr id="42" name="Прямая соединительная линия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0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Обзор_3">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p>
            <a:pPr rtl="0"/>
            <a:fld id="{D933A487-6B02-4E2A-AC25-09CBE6310120}"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Times New Roman" panose="02020603050405020304" pitchFamily="18" charset="0"/>
              </a:defRPr>
            </a:lvl1pPr>
          </a:lstStyle>
          <a:p>
            <a:pPr rtl="0"/>
            <a:r>
              <a:rPr lang="ru-RU" noProof="0"/>
              <a:t>Название идет сюда</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скругленные углы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6" name="Рисунок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464683" y="2428792"/>
            <a:ext cx="369944" cy="368788"/>
          </a:xfrm>
        </p:spPr>
        <p:txBody>
          <a:bodyPr rtlCol="0" anchor="ctr">
            <a:normAutofit/>
          </a:bodyPr>
          <a:lstStyle>
            <a:lvl1pPr marL="0" indent="0" algn="ctr">
              <a:buNone/>
              <a:defRPr sz="800"/>
            </a:lvl1pPr>
          </a:lstStyle>
          <a:p>
            <a:pPr rtl="0"/>
            <a:r>
              <a:rPr lang="ru-RU" noProof="0"/>
              <a:t>Щелкните значок, чтобы добавить фото</a:t>
            </a:r>
          </a:p>
        </p:txBody>
      </p:sp>
      <p:sp>
        <p:nvSpPr>
          <p:cNvPr id="57" name="Прямоугольник: скругленные углы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58" name="Рисунок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464683" y="3654477"/>
            <a:ext cx="369944" cy="368788"/>
          </a:xfrm>
        </p:spPr>
        <p:txBody>
          <a:bodyPr rtlCol="0" anchor="ctr">
            <a:normAutofit/>
          </a:bodyPr>
          <a:lstStyle>
            <a:lvl1pPr marL="0" indent="0" algn="ctr">
              <a:buNone/>
              <a:defRPr sz="800"/>
            </a:lvl1pPr>
          </a:lstStyle>
          <a:p>
            <a:pPr rtl="0"/>
            <a:r>
              <a:rPr lang="ru-RU" noProof="0"/>
              <a:t>Щелкните значок, чтобы добавить фото</a:t>
            </a:r>
          </a:p>
        </p:txBody>
      </p:sp>
      <p:sp>
        <p:nvSpPr>
          <p:cNvPr id="61" name="Прямоугольник: скругленные углы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62" name="Рисунок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464683" y="4919073"/>
            <a:ext cx="369944" cy="368788"/>
          </a:xfrm>
        </p:spPr>
        <p:txBody>
          <a:bodyPr rtlCol="0" anchor="ctr">
            <a:normAutofit/>
          </a:bodyPr>
          <a:lstStyle>
            <a:lvl1pPr marL="0" indent="0" algn="ctr">
              <a:buNone/>
              <a:defRPr sz="800"/>
            </a:lvl1pPr>
          </a:lstStyle>
          <a:p>
            <a:pPr rtl="0"/>
            <a:r>
              <a:rPr lang="ru-RU" noProof="0"/>
              <a:t>Щелкните значок, чтобы добавить фото</a:t>
            </a:r>
          </a:p>
        </p:txBody>
      </p:sp>
      <p:sp>
        <p:nvSpPr>
          <p:cNvPr id="98" name="Прямоугольник: скругленные углы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9" name="Рисунок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544641" y="2428792"/>
            <a:ext cx="369944" cy="368788"/>
          </a:xfrm>
        </p:spPr>
        <p:txBody>
          <a:bodyPr rtlCol="0" anchor="ctr">
            <a:normAutofit/>
          </a:bodyPr>
          <a:lstStyle>
            <a:lvl1pPr marL="0" indent="0" algn="ctr">
              <a:buNone/>
              <a:defRPr sz="800"/>
            </a:lvl1pPr>
          </a:lstStyle>
          <a:p>
            <a:pPr rtl="0"/>
            <a:r>
              <a:rPr lang="ru-RU" noProof="0"/>
              <a:t>Щелкните значок, чтобы добавить фото</a:t>
            </a:r>
          </a:p>
        </p:txBody>
      </p:sp>
      <p:sp>
        <p:nvSpPr>
          <p:cNvPr id="100" name="Прямоугольник: скругленные углы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1" name="Рисунок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544641" y="3654477"/>
            <a:ext cx="369944" cy="368788"/>
          </a:xfrm>
        </p:spPr>
        <p:txBody>
          <a:bodyPr rtlCol="0" anchor="ctr">
            <a:normAutofit/>
          </a:bodyPr>
          <a:lstStyle>
            <a:lvl1pPr marL="0" indent="0" algn="ctr">
              <a:buNone/>
              <a:defRPr sz="800"/>
            </a:lvl1pPr>
          </a:lstStyle>
          <a:p>
            <a:pPr rtl="0"/>
            <a:r>
              <a:rPr lang="ru-RU" noProof="0"/>
              <a:t>Щелкните значок, чтобы добавить фото</a:t>
            </a:r>
          </a:p>
        </p:txBody>
      </p:sp>
      <p:sp>
        <p:nvSpPr>
          <p:cNvPr id="102" name="Прямоугольник: скругленные углы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3" name="Рисунок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544641" y="4919073"/>
            <a:ext cx="369944" cy="368788"/>
          </a:xfrm>
        </p:spPr>
        <p:txBody>
          <a:bodyPr rtlCol="0" anchor="ctr">
            <a:normAutofit/>
          </a:bodyPr>
          <a:lstStyle>
            <a:lvl1pPr marL="0" indent="0" algn="ctr">
              <a:buNone/>
              <a:defRPr sz="800"/>
            </a:lvl1pPr>
          </a:lstStyle>
          <a:p>
            <a:pPr rtl="0"/>
            <a:r>
              <a:rPr lang="ru-RU" noProof="0"/>
              <a:t>Щелкните значок, чтобы добавить фото</a:t>
            </a:r>
          </a:p>
        </p:txBody>
      </p:sp>
      <p:sp>
        <p:nvSpPr>
          <p:cNvPr id="107" name="Текст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13862" y="2574890"/>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09" name="Текст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13862" y="2328032"/>
            <a:ext cx="4411705" cy="312380"/>
          </a:xfrm>
        </p:spPr>
        <p:txBody>
          <a:bodyPr lIns="0" rtlCol="0" anchor="b">
            <a:noAutofit/>
          </a:bodyPr>
          <a:lstStyle>
            <a:lvl1pPr marL="0" indent="0">
              <a:buNone/>
              <a:defRPr sz="1800" b="1" cap="all" baseline="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10" name="Текст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13862" y="3807945"/>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11" name="Текст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1213862" y="3561087"/>
            <a:ext cx="4411705" cy="312380"/>
          </a:xfrm>
        </p:spPr>
        <p:txBody>
          <a:bodyPr lIns="0" rtlCol="0" anchor="b">
            <a:noAutofit/>
          </a:bodyPr>
          <a:lstStyle>
            <a:lvl1pPr marL="0" indent="0">
              <a:buNone/>
              <a:defRPr sz="1800" b="1" cap="all" baseline="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Щелкните, чтобы изменить стили текста образца слайда</a:t>
            </a:r>
          </a:p>
        </p:txBody>
      </p:sp>
      <p:sp>
        <p:nvSpPr>
          <p:cNvPr id="112" name="Текст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13862" y="5068709"/>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13" name="Текст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1213862" y="4821851"/>
            <a:ext cx="4411705" cy="312380"/>
          </a:xfrm>
        </p:spPr>
        <p:txBody>
          <a:bodyPr lIns="0" rtlCol="0" anchor="b">
            <a:noAutofit/>
          </a:bodyPr>
          <a:lstStyle>
            <a:lvl1pPr marL="0" indent="0">
              <a:buNone/>
              <a:defRPr sz="1800" b="1" cap="all" baseline="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Щелкните, чтобы изменить стили текста образца слайда</a:t>
            </a:r>
          </a:p>
        </p:txBody>
      </p:sp>
      <p:sp>
        <p:nvSpPr>
          <p:cNvPr id="124" name="Текст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358765" y="2574890"/>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25" name="Текст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358764" y="2328032"/>
            <a:ext cx="4411705" cy="312380"/>
          </a:xfrm>
        </p:spPr>
        <p:txBody>
          <a:bodyPr lIns="0" rtlCol="0" anchor="b">
            <a:noAutofit/>
          </a:bodyPr>
          <a:lstStyle>
            <a:lvl1pPr marL="0" indent="0">
              <a:buNone/>
              <a:defRPr sz="1800" b="1" cap="all" baseline="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26" name="Текст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358765" y="3807945"/>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27" name="Текст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358764" y="3561087"/>
            <a:ext cx="4411705" cy="312380"/>
          </a:xfrm>
        </p:spPr>
        <p:txBody>
          <a:bodyPr lIns="0" rtlCol="0" anchor="b">
            <a:noAutofit/>
          </a:bodyPr>
          <a:lstStyle>
            <a:lvl1pPr marL="0" indent="0">
              <a:buNone/>
              <a:defRPr sz="1800" b="1" cap="all" baseline="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28" name="Текст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358765" y="5068709"/>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29" name="Текст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358764" y="4821851"/>
            <a:ext cx="4411705" cy="312380"/>
          </a:xfrm>
        </p:spPr>
        <p:txBody>
          <a:bodyPr lIns="0" rtlCol="0" anchor="b">
            <a:noAutofit/>
          </a:bodyPr>
          <a:lstStyle>
            <a:lvl1pPr marL="0" indent="0">
              <a:buNone/>
              <a:defRPr sz="1800" b="1" cap="all" baseline="0">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Tree>
    <p:extLst>
      <p:ext uri="{BB962C8B-B14F-4D97-AF65-F5344CB8AC3E}">
        <p14:creationId xmlns:p14="http://schemas.microsoft.com/office/powerpoint/2010/main" val="2844026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Обзор_4">
    <p:spTree>
      <p:nvGrpSpPr>
        <p:cNvPr id="1" name=""/>
        <p:cNvGrpSpPr/>
        <p:nvPr/>
      </p:nvGrpSpPr>
      <p:grpSpPr>
        <a:xfrm>
          <a:off x="0" y="0"/>
          <a:ext cx="0" cy="0"/>
          <a:chOff x="0" y="0"/>
          <a:chExt cx="0" cy="0"/>
        </a:xfrm>
      </p:grpSpPr>
      <p:sp>
        <p:nvSpPr>
          <p:cNvPr id="40" name="Рисунок 5">
            <a:extLst>
              <a:ext uri="{FF2B5EF4-FFF2-40B4-BE49-F238E27FC236}">
                <a16:creationId xmlns:a16="http://schemas.microsoft.com/office/drawing/2014/main" id="{D2B2CC15-A5D6-7646-B184-255F86FB708E}"/>
              </a:ext>
            </a:extLst>
          </p:cNvPr>
          <p:cNvSpPr>
            <a:spLocks noGrp="1"/>
          </p:cNvSpPr>
          <p:nvPr>
            <p:ph type="pic" sz="quarter" idx="41" hasCustomPrompt="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ru-RU" noProof="0"/>
              <a:t>Щелкните значок, чтобы добавить фото</a:t>
            </a:r>
          </a:p>
        </p:txBody>
      </p:sp>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lvl1pPr>
              <a:defRPr>
                <a:solidFill>
                  <a:schemeClr val="bg1"/>
                </a:solidFill>
              </a:defRPr>
            </a:lvl1pPr>
          </a:lstStyle>
          <a:p>
            <a:pPr rtl="0"/>
            <a:fld id="{D18DDB42-D9E9-409F-98E0-BF787839D0E8}"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lvl1pPr>
              <a:defRPr>
                <a:solidFill>
                  <a:schemeClr val="bg1"/>
                </a:solidFill>
              </a:defRPr>
            </a:lvl1pPr>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lvl1pPr>
              <a:defRPr>
                <a:solidFill>
                  <a:schemeClr val="bg1"/>
                </a:solidFill>
              </a:defRPr>
            </a:lvl1pPr>
          </a:lstStyle>
          <a:p>
            <a:pPr rtl="0"/>
            <a:fld id="{31FEFF75-79D2-EE46-877B-299D1510E681}" type="slidenum">
              <a:rPr lang="ru-RU" noProof="0" smtClean="0"/>
              <a:pPr/>
              <a:t>‹#›</a:t>
            </a:fld>
            <a:endParaRPr lang="ru-RU" noProof="0"/>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rtlCol="0" anchor="b">
            <a:noAutofit/>
          </a:bodyPr>
          <a:lstStyle>
            <a:lvl1pPr algn="l">
              <a:defRPr sz="4500" b="0" i="0" cap="all" baseline="0">
                <a:solidFill>
                  <a:schemeClr val="bg1"/>
                </a:solidFill>
                <a:latin typeface="Times New Roman" panose="02020603050405020304" pitchFamily="18" charset="0"/>
              </a:defRPr>
            </a:lvl1pPr>
          </a:lstStyle>
          <a:p>
            <a:pPr rtl="0"/>
            <a:r>
              <a:rPr lang="ru-RU" noProof="0"/>
              <a:t>Название идет сюда</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Рисунок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1730896" y="2366353"/>
            <a:ext cx="369944" cy="368788"/>
          </a:xfrm>
        </p:spPr>
        <p:txBody>
          <a:bodyPr rtlCol="0" anchor="ctr">
            <a:normAutofit/>
          </a:bodyPr>
          <a:lstStyle>
            <a:lvl1pPr marL="0" indent="0" algn="ctr">
              <a:buNone/>
              <a:defRPr sz="800">
                <a:solidFill>
                  <a:schemeClr val="bg1"/>
                </a:solidFill>
              </a:defRPr>
            </a:lvl1pPr>
          </a:lstStyle>
          <a:p>
            <a:pPr rtl="0"/>
            <a:r>
              <a:rPr lang="ru-RU" noProof="0"/>
              <a:t>Щелкните значок, чтобы добавить фото</a:t>
            </a:r>
          </a:p>
        </p:txBody>
      </p:sp>
      <p:sp>
        <p:nvSpPr>
          <p:cNvPr id="58" name="Рисунок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1730896" y="3592038"/>
            <a:ext cx="369944" cy="368788"/>
          </a:xfrm>
        </p:spPr>
        <p:txBody>
          <a:bodyPr rtlCol="0" anchor="ctr">
            <a:normAutofit/>
          </a:bodyPr>
          <a:lstStyle>
            <a:lvl1pPr marL="0" indent="0" algn="ctr">
              <a:buNone/>
              <a:defRPr sz="800">
                <a:solidFill>
                  <a:schemeClr val="bg1"/>
                </a:solidFill>
              </a:defRPr>
            </a:lvl1pPr>
          </a:lstStyle>
          <a:p>
            <a:pPr rtl="0"/>
            <a:r>
              <a:rPr lang="ru-RU" noProof="0"/>
              <a:t>Щелкните значок, чтобы добавить фото</a:t>
            </a:r>
          </a:p>
        </p:txBody>
      </p:sp>
      <p:sp>
        <p:nvSpPr>
          <p:cNvPr id="62" name="Рисунок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1730896" y="4856634"/>
            <a:ext cx="369944" cy="368788"/>
          </a:xfrm>
        </p:spPr>
        <p:txBody>
          <a:bodyPr rtlCol="0" anchor="ctr">
            <a:normAutofit/>
          </a:bodyPr>
          <a:lstStyle>
            <a:lvl1pPr marL="0" indent="0" algn="ctr">
              <a:buNone/>
              <a:defRPr sz="800">
                <a:solidFill>
                  <a:schemeClr val="bg1"/>
                </a:solidFill>
              </a:defRPr>
            </a:lvl1pPr>
          </a:lstStyle>
          <a:p>
            <a:pPr rtl="0"/>
            <a:r>
              <a:rPr lang="ru-RU" noProof="0"/>
              <a:t>Щелкните значок, чтобы добавить фото</a:t>
            </a:r>
          </a:p>
        </p:txBody>
      </p:sp>
      <p:sp>
        <p:nvSpPr>
          <p:cNvPr id="99" name="Рисунок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949266" y="2366353"/>
            <a:ext cx="369944" cy="368788"/>
          </a:xfrm>
        </p:spPr>
        <p:txBody>
          <a:bodyPr rtlCol="0" anchor="ctr">
            <a:normAutofit/>
          </a:bodyPr>
          <a:lstStyle>
            <a:lvl1pPr marL="0" indent="0" algn="ctr">
              <a:buNone/>
              <a:defRPr sz="800">
                <a:solidFill>
                  <a:schemeClr val="bg1"/>
                </a:solidFill>
              </a:defRPr>
            </a:lvl1pPr>
          </a:lstStyle>
          <a:p>
            <a:pPr rtl="0"/>
            <a:r>
              <a:rPr lang="ru-RU" noProof="0"/>
              <a:t>Щелкните значок, чтобы добавить фото</a:t>
            </a:r>
          </a:p>
        </p:txBody>
      </p:sp>
      <p:sp>
        <p:nvSpPr>
          <p:cNvPr id="101" name="Рисунок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949266" y="3592038"/>
            <a:ext cx="369944" cy="368788"/>
          </a:xfrm>
        </p:spPr>
        <p:txBody>
          <a:bodyPr rtlCol="0" anchor="ctr">
            <a:normAutofit/>
          </a:bodyPr>
          <a:lstStyle>
            <a:lvl1pPr marL="0" indent="0" algn="ctr">
              <a:buNone/>
              <a:defRPr sz="800">
                <a:solidFill>
                  <a:schemeClr val="bg1"/>
                </a:solidFill>
              </a:defRPr>
            </a:lvl1pPr>
          </a:lstStyle>
          <a:p>
            <a:pPr rtl="0"/>
            <a:r>
              <a:rPr lang="ru-RU" noProof="0"/>
              <a:t>Щелкните значок, чтобы добавить фото</a:t>
            </a:r>
          </a:p>
        </p:txBody>
      </p:sp>
      <p:sp>
        <p:nvSpPr>
          <p:cNvPr id="103" name="Рисунок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949266" y="4856634"/>
            <a:ext cx="369944" cy="368788"/>
          </a:xfrm>
        </p:spPr>
        <p:txBody>
          <a:bodyPr rtlCol="0" anchor="ctr">
            <a:normAutofit/>
          </a:bodyPr>
          <a:lstStyle>
            <a:lvl1pPr marL="0" indent="0" algn="ctr">
              <a:buNone/>
              <a:defRPr sz="800">
                <a:solidFill>
                  <a:schemeClr val="bg1"/>
                </a:solidFill>
              </a:defRPr>
            </a:lvl1pPr>
          </a:lstStyle>
          <a:p>
            <a:pPr rtl="0"/>
            <a:r>
              <a:rPr lang="ru-RU" noProof="0"/>
              <a:t>Щелкните значок, чтобы добавить фото</a:t>
            </a:r>
          </a:p>
        </p:txBody>
      </p:sp>
      <p:sp>
        <p:nvSpPr>
          <p:cNvPr id="107" name="Текст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2488785" y="2512451"/>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09" name="Текст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2488784" y="2265592"/>
            <a:ext cx="3995036" cy="365095"/>
          </a:xfrm>
        </p:spPr>
        <p:txBody>
          <a:bodyPr lIns="0" rtlCol="0" anchor="b">
            <a:noAutofit/>
          </a:bodyPr>
          <a:lstStyle>
            <a:lvl1pPr marL="0" indent="0">
              <a:buNone/>
              <a:defRPr sz="1800" b="1" cap="all" baseline="0">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10" name="Текст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2488785" y="3745506"/>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11" name="Текст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2488784" y="3498647"/>
            <a:ext cx="3995036" cy="365095"/>
          </a:xfrm>
        </p:spPr>
        <p:txBody>
          <a:bodyPr lIns="0" rtlCol="0" anchor="b">
            <a:noAutofit/>
          </a:bodyPr>
          <a:lstStyle>
            <a:lvl1pPr marL="0" indent="0">
              <a:buNone/>
              <a:defRPr sz="1800" b="1" cap="all" baseline="0">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Щелкните, чтобы изменить стили текста образца слайда</a:t>
            </a:r>
          </a:p>
        </p:txBody>
      </p:sp>
      <p:sp>
        <p:nvSpPr>
          <p:cNvPr id="112" name="Текст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2488785" y="5006270"/>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13" name="Текст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2488784" y="4759411"/>
            <a:ext cx="3995036" cy="365095"/>
          </a:xfrm>
        </p:spPr>
        <p:txBody>
          <a:bodyPr lIns="0" rtlCol="0" anchor="b">
            <a:noAutofit/>
          </a:bodyPr>
          <a:lstStyle>
            <a:lvl1pPr marL="0" indent="0">
              <a:buNone/>
              <a:defRPr sz="1800" b="1" cap="all" baseline="0">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Щелкните, чтобы изменить стили текста образца слайда</a:t>
            </a:r>
          </a:p>
        </p:txBody>
      </p:sp>
      <p:sp>
        <p:nvSpPr>
          <p:cNvPr id="124" name="Текст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766655" y="2512451"/>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25" name="Текст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766655" y="2265592"/>
            <a:ext cx="3995036" cy="365095"/>
          </a:xfrm>
        </p:spPr>
        <p:txBody>
          <a:bodyPr lIns="0" rtlCol="0" anchor="b">
            <a:noAutofit/>
          </a:bodyPr>
          <a:lstStyle>
            <a:lvl1pPr marL="0" indent="0">
              <a:buNone/>
              <a:defRPr sz="1800" b="1" cap="all" baseline="0">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26" name="Текст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766655" y="3745506"/>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27" name="Текст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766655" y="3498647"/>
            <a:ext cx="3995036" cy="365095"/>
          </a:xfrm>
        </p:spPr>
        <p:txBody>
          <a:bodyPr lIns="0" rtlCol="0" anchor="b">
            <a:noAutofit/>
          </a:bodyPr>
          <a:lstStyle>
            <a:lvl1pPr marL="0" indent="0">
              <a:buNone/>
              <a:defRPr sz="1800" b="1" cap="all" baseline="0">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28" name="Текст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766655" y="5006270"/>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29" name="Текст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766655" y="4759411"/>
            <a:ext cx="3995036" cy="365095"/>
          </a:xfrm>
        </p:spPr>
        <p:txBody>
          <a:bodyPr lIns="0" rtlCol="0" anchor="b">
            <a:noAutofit/>
          </a:bodyPr>
          <a:lstStyle>
            <a:lvl1pPr marL="0" indent="0">
              <a:buNone/>
              <a:defRPr sz="1800" b="1" cap="all" baseline="0">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cxnSp>
        <p:nvCxnSpPr>
          <p:cNvPr id="41" name="Прямая соединительная линия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68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Обзор_5">
    <p:spTree>
      <p:nvGrpSpPr>
        <p:cNvPr id="1" name=""/>
        <p:cNvGrpSpPr/>
        <p:nvPr/>
      </p:nvGrpSpPr>
      <p:grpSpPr>
        <a:xfrm>
          <a:off x="0" y="0"/>
          <a:ext cx="0" cy="0"/>
          <a:chOff x="0" y="0"/>
          <a:chExt cx="0" cy="0"/>
        </a:xfrm>
      </p:grpSpPr>
      <p:sp>
        <p:nvSpPr>
          <p:cNvPr id="40" name="Рисунок 5">
            <a:extLst>
              <a:ext uri="{FF2B5EF4-FFF2-40B4-BE49-F238E27FC236}">
                <a16:creationId xmlns:a16="http://schemas.microsoft.com/office/drawing/2014/main" id="{C76CA39F-4826-EC4A-B911-A0B38E489269}"/>
              </a:ext>
            </a:extLst>
          </p:cNvPr>
          <p:cNvSpPr>
            <a:spLocks noGrp="1"/>
          </p:cNvSpPr>
          <p:nvPr>
            <p:ph type="pic" sz="quarter" idx="41" hasCustomPrompt="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ru-RU" noProof="0"/>
              <a:t>Щелкните значок, чтобы добавить фото</a:t>
            </a:r>
          </a:p>
        </p:txBody>
      </p:sp>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lvl1pPr>
              <a:defRPr>
                <a:solidFill>
                  <a:schemeClr val="bg1"/>
                </a:solidFill>
              </a:defRPr>
            </a:lvl1pPr>
          </a:lstStyle>
          <a:p>
            <a:pPr rtl="0"/>
            <a:fld id="{E6FE6032-4E9B-410A-826D-8859DB53BB58}"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rtlCol="0"/>
          <a:lstStyle>
            <a:lvl1pPr>
              <a:defRPr>
                <a:solidFill>
                  <a:schemeClr val="bg1"/>
                </a:solidFill>
              </a:defRPr>
            </a:lvl1pPr>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rtlCol="0"/>
          <a:lstStyle>
            <a:lvl1pPr>
              <a:defRPr>
                <a:solidFill>
                  <a:schemeClr val="bg1"/>
                </a:solidFill>
              </a:defRPr>
            </a:lvl1pPr>
          </a:lstStyle>
          <a:p>
            <a:pPr rtl="0"/>
            <a:fld id="{31FEFF75-79D2-EE46-877B-299D1510E681}" type="slidenum">
              <a:rPr lang="ru-RU" noProof="0" smtClean="0"/>
              <a:pPr/>
              <a:t>‹#›</a:t>
            </a:fld>
            <a:endParaRPr lang="ru-RU" noProof="0"/>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Times New Roman" panose="02020603050405020304" pitchFamily="18" charset="0"/>
              </a:defRPr>
            </a:lvl1pPr>
          </a:lstStyle>
          <a:p>
            <a:pPr rtl="0"/>
            <a:r>
              <a:rPr lang="ru-RU" noProof="0"/>
              <a:t>Название идет сюда</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Рисунок 5">
            <a:extLst>
              <a:ext uri="{FF2B5EF4-FFF2-40B4-BE49-F238E27FC236}">
                <a16:creationId xmlns:a16="http://schemas.microsoft.com/office/drawing/2014/main" id="{7A07194D-FDC6-4941-AE99-5ED1F7F4C585}"/>
              </a:ext>
            </a:extLst>
          </p:cNvPr>
          <p:cNvSpPr>
            <a:spLocks noGrp="1"/>
          </p:cNvSpPr>
          <p:nvPr>
            <p:ph type="pic" sz="quarter" idx="13" hasCustomPrompt="1"/>
          </p:nvPr>
        </p:nvSpPr>
        <p:spPr>
          <a:xfrm>
            <a:off x="464683" y="2215464"/>
            <a:ext cx="369944" cy="368788"/>
          </a:xfrm>
        </p:spPr>
        <p:txBody>
          <a:bodyPr rtlCol="0" anchor="ctr">
            <a:normAutofit/>
          </a:bodyPr>
          <a:lstStyle>
            <a:lvl1pPr marL="0" indent="0" algn="ctr">
              <a:buNone/>
              <a:defRPr sz="800">
                <a:solidFill>
                  <a:schemeClr val="bg1"/>
                </a:solidFill>
              </a:defRPr>
            </a:lvl1pPr>
          </a:lstStyle>
          <a:p>
            <a:pPr rtl="0"/>
            <a:r>
              <a:rPr lang="ru-RU" noProof="0"/>
              <a:t>Щелкните значок, чтобы добавить фото</a:t>
            </a:r>
          </a:p>
        </p:txBody>
      </p:sp>
      <p:sp>
        <p:nvSpPr>
          <p:cNvPr id="58" name="Рисунок 5">
            <a:extLst>
              <a:ext uri="{FF2B5EF4-FFF2-40B4-BE49-F238E27FC236}">
                <a16:creationId xmlns:a16="http://schemas.microsoft.com/office/drawing/2014/main" id="{B12F4613-2BD8-E54D-A2E0-8707A28A10A4}"/>
              </a:ext>
            </a:extLst>
          </p:cNvPr>
          <p:cNvSpPr>
            <a:spLocks noGrp="1"/>
          </p:cNvSpPr>
          <p:nvPr>
            <p:ph type="pic" sz="quarter" idx="14" hasCustomPrompt="1"/>
          </p:nvPr>
        </p:nvSpPr>
        <p:spPr>
          <a:xfrm>
            <a:off x="464683" y="3441149"/>
            <a:ext cx="369944" cy="368788"/>
          </a:xfrm>
        </p:spPr>
        <p:txBody>
          <a:bodyPr rtlCol="0" anchor="ctr">
            <a:normAutofit/>
          </a:bodyPr>
          <a:lstStyle>
            <a:lvl1pPr marL="0" indent="0" algn="ctr">
              <a:buNone/>
              <a:defRPr sz="800">
                <a:solidFill>
                  <a:schemeClr val="bg1"/>
                </a:solidFill>
              </a:defRPr>
            </a:lvl1pPr>
          </a:lstStyle>
          <a:p>
            <a:pPr rtl="0"/>
            <a:r>
              <a:rPr lang="ru-RU" noProof="0"/>
              <a:t>Щелкните значок, чтобы добавить фото</a:t>
            </a:r>
          </a:p>
        </p:txBody>
      </p:sp>
      <p:sp>
        <p:nvSpPr>
          <p:cNvPr id="62" name="Рисунок 5">
            <a:extLst>
              <a:ext uri="{FF2B5EF4-FFF2-40B4-BE49-F238E27FC236}">
                <a16:creationId xmlns:a16="http://schemas.microsoft.com/office/drawing/2014/main" id="{1A844DD7-EE1E-F04F-91C7-38039BFF2046}"/>
              </a:ext>
            </a:extLst>
          </p:cNvPr>
          <p:cNvSpPr>
            <a:spLocks noGrp="1"/>
          </p:cNvSpPr>
          <p:nvPr>
            <p:ph type="pic" sz="quarter" idx="15" hasCustomPrompt="1"/>
          </p:nvPr>
        </p:nvSpPr>
        <p:spPr>
          <a:xfrm>
            <a:off x="464683" y="4705745"/>
            <a:ext cx="369944" cy="368788"/>
          </a:xfrm>
        </p:spPr>
        <p:txBody>
          <a:bodyPr rtlCol="0" anchor="ctr">
            <a:normAutofit/>
          </a:bodyPr>
          <a:lstStyle>
            <a:lvl1pPr marL="0" indent="0" algn="ctr">
              <a:buNone/>
              <a:defRPr sz="800">
                <a:solidFill>
                  <a:schemeClr val="bg1"/>
                </a:solidFill>
              </a:defRPr>
            </a:lvl1pPr>
          </a:lstStyle>
          <a:p>
            <a:pPr rtl="0"/>
            <a:r>
              <a:rPr lang="ru-RU" noProof="0"/>
              <a:t>Щелкните значок, чтобы добавить фото</a:t>
            </a:r>
          </a:p>
        </p:txBody>
      </p:sp>
      <p:sp>
        <p:nvSpPr>
          <p:cNvPr id="99" name="Рисунок 5">
            <a:extLst>
              <a:ext uri="{FF2B5EF4-FFF2-40B4-BE49-F238E27FC236}">
                <a16:creationId xmlns:a16="http://schemas.microsoft.com/office/drawing/2014/main" id="{26670858-0422-9546-B0BD-9B2D594140BA}"/>
              </a:ext>
            </a:extLst>
          </p:cNvPr>
          <p:cNvSpPr>
            <a:spLocks noGrp="1"/>
          </p:cNvSpPr>
          <p:nvPr>
            <p:ph type="pic" sz="quarter" idx="21" hasCustomPrompt="1"/>
          </p:nvPr>
        </p:nvSpPr>
        <p:spPr>
          <a:xfrm>
            <a:off x="6544641" y="2215464"/>
            <a:ext cx="369944" cy="368788"/>
          </a:xfrm>
        </p:spPr>
        <p:txBody>
          <a:bodyPr rtlCol="0" anchor="ctr">
            <a:normAutofit/>
          </a:bodyPr>
          <a:lstStyle>
            <a:lvl1pPr marL="0" indent="0" algn="ctr">
              <a:buNone/>
              <a:defRPr sz="800">
                <a:solidFill>
                  <a:schemeClr val="bg1"/>
                </a:solidFill>
              </a:defRPr>
            </a:lvl1pPr>
          </a:lstStyle>
          <a:p>
            <a:pPr rtl="0"/>
            <a:r>
              <a:rPr lang="ru-RU" noProof="0"/>
              <a:t>Щелкните значок, чтобы добавить фото</a:t>
            </a:r>
          </a:p>
        </p:txBody>
      </p:sp>
      <p:sp>
        <p:nvSpPr>
          <p:cNvPr id="101" name="Рисунок 5">
            <a:extLst>
              <a:ext uri="{FF2B5EF4-FFF2-40B4-BE49-F238E27FC236}">
                <a16:creationId xmlns:a16="http://schemas.microsoft.com/office/drawing/2014/main" id="{72578CBB-F47F-C740-982B-BA1719663CCD}"/>
              </a:ext>
            </a:extLst>
          </p:cNvPr>
          <p:cNvSpPr>
            <a:spLocks noGrp="1"/>
          </p:cNvSpPr>
          <p:nvPr>
            <p:ph type="pic" sz="quarter" idx="22" hasCustomPrompt="1"/>
          </p:nvPr>
        </p:nvSpPr>
        <p:spPr>
          <a:xfrm>
            <a:off x="6544641" y="3441149"/>
            <a:ext cx="369944" cy="368788"/>
          </a:xfrm>
        </p:spPr>
        <p:txBody>
          <a:bodyPr rtlCol="0" anchor="ctr">
            <a:normAutofit/>
          </a:bodyPr>
          <a:lstStyle>
            <a:lvl1pPr marL="0" indent="0" algn="ctr">
              <a:buNone/>
              <a:defRPr sz="800">
                <a:solidFill>
                  <a:schemeClr val="bg1"/>
                </a:solidFill>
              </a:defRPr>
            </a:lvl1pPr>
          </a:lstStyle>
          <a:p>
            <a:pPr rtl="0"/>
            <a:r>
              <a:rPr lang="ru-RU" noProof="0"/>
              <a:t>Щелкните значок, чтобы добавить фото</a:t>
            </a:r>
          </a:p>
        </p:txBody>
      </p:sp>
      <p:sp>
        <p:nvSpPr>
          <p:cNvPr id="103" name="Рисунок 5">
            <a:extLst>
              <a:ext uri="{FF2B5EF4-FFF2-40B4-BE49-F238E27FC236}">
                <a16:creationId xmlns:a16="http://schemas.microsoft.com/office/drawing/2014/main" id="{32A1D8CC-0021-A243-9775-CF930D41B94D}"/>
              </a:ext>
            </a:extLst>
          </p:cNvPr>
          <p:cNvSpPr>
            <a:spLocks noGrp="1"/>
          </p:cNvSpPr>
          <p:nvPr>
            <p:ph type="pic" sz="quarter" idx="23" hasCustomPrompt="1"/>
          </p:nvPr>
        </p:nvSpPr>
        <p:spPr>
          <a:xfrm>
            <a:off x="6544641" y="4705745"/>
            <a:ext cx="369944" cy="368788"/>
          </a:xfrm>
        </p:spPr>
        <p:txBody>
          <a:bodyPr rtlCol="0" anchor="ctr">
            <a:normAutofit/>
          </a:bodyPr>
          <a:lstStyle>
            <a:lvl1pPr marL="0" indent="0" algn="ctr">
              <a:buNone/>
              <a:defRPr sz="800">
                <a:solidFill>
                  <a:schemeClr val="bg1"/>
                </a:solidFill>
              </a:defRPr>
            </a:lvl1pPr>
          </a:lstStyle>
          <a:p>
            <a:pPr rtl="0"/>
            <a:r>
              <a:rPr lang="ru-RU" noProof="0"/>
              <a:t>Щелкните значок, чтобы добавить фото</a:t>
            </a:r>
          </a:p>
        </p:txBody>
      </p:sp>
      <p:sp>
        <p:nvSpPr>
          <p:cNvPr id="107" name="Текст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13862" y="2361562"/>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09" name="Текст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13862" y="2114704"/>
            <a:ext cx="4411705" cy="312380"/>
          </a:xfrm>
        </p:spPr>
        <p:txBody>
          <a:bodyPr lIns="0" rtlCol="0" anchor="b">
            <a:noAutofit/>
          </a:bodyPr>
          <a:lstStyle>
            <a:lvl1pPr marL="0" indent="0">
              <a:buNone/>
              <a:defRPr sz="1800" b="1" cap="all" baseline="0">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Щелкните, чтобы изменить стили текста образца слайда</a:t>
            </a:r>
          </a:p>
        </p:txBody>
      </p:sp>
      <p:sp>
        <p:nvSpPr>
          <p:cNvPr id="110" name="Текст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13862" y="3594617"/>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11" name="Текст 2">
            <a:extLst>
              <a:ext uri="{FF2B5EF4-FFF2-40B4-BE49-F238E27FC236}">
                <a16:creationId xmlns:a16="http://schemas.microsoft.com/office/drawing/2014/main" id="{3886AD51-641D-6B44-B558-2B15E88D1BC5}"/>
              </a:ext>
            </a:extLst>
          </p:cNvPr>
          <p:cNvSpPr>
            <a:spLocks noGrp="1"/>
          </p:cNvSpPr>
          <p:nvPr>
            <p:ph type="body" idx="28" hasCustomPrompt="1"/>
          </p:nvPr>
        </p:nvSpPr>
        <p:spPr>
          <a:xfrm>
            <a:off x="1213862" y="3347759"/>
            <a:ext cx="4411705" cy="312380"/>
          </a:xfrm>
        </p:spPr>
        <p:txBody>
          <a:bodyPr lIns="0" rtlCol="0" anchor="b">
            <a:noAutofit/>
          </a:bodyPr>
          <a:lstStyle>
            <a:lvl1pPr marL="0" indent="0">
              <a:buNone/>
              <a:defRPr sz="1800" b="1" cap="all" baseline="0">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Щелкните, чтобы изменить стили текста образца слайда</a:t>
            </a:r>
          </a:p>
        </p:txBody>
      </p:sp>
      <p:sp>
        <p:nvSpPr>
          <p:cNvPr id="112" name="Текст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13862" y="4855381"/>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13" name="Текст 2">
            <a:extLst>
              <a:ext uri="{FF2B5EF4-FFF2-40B4-BE49-F238E27FC236}">
                <a16:creationId xmlns:a16="http://schemas.microsoft.com/office/drawing/2014/main" id="{3F704107-F38D-E044-8226-ACDDEDEDC605}"/>
              </a:ext>
            </a:extLst>
          </p:cNvPr>
          <p:cNvSpPr>
            <a:spLocks noGrp="1"/>
          </p:cNvSpPr>
          <p:nvPr>
            <p:ph type="body" idx="30" hasCustomPrompt="1"/>
          </p:nvPr>
        </p:nvSpPr>
        <p:spPr>
          <a:xfrm>
            <a:off x="1213862" y="4608523"/>
            <a:ext cx="4411705" cy="312380"/>
          </a:xfrm>
        </p:spPr>
        <p:txBody>
          <a:bodyPr lIns="0" rtlCol="0" anchor="b">
            <a:noAutofit/>
          </a:bodyPr>
          <a:lstStyle>
            <a:lvl1pPr marL="0" indent="0">
              <a:buNone/>
              <a:defRPr sz="1800" b="1" cap="all" baseline="0">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Щелкните, чтобы изменить стили текста образца слайда</a:t>
            </a:r>
          </a:p>
        </p:txBody>
      </p:sp>
      <p:sp>
        <p:nvSpPr>
          <p:cNvPr id="124" name="Текст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358765" y="2361562"/>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25" name="Текст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358764" y="2114704"/>
            <a:ext cx="4411705" cy="312380"/>
          </a:xfrm>
        </p:spPr>
        <p:txBody>
          <a:bodyPr lIns="0" rtlCol="0" anchor="b">
            <a:noAutofit/>
          </a:bodyPr>
          <a:lstStyle>
            <a:lvl1pPr marL="0" indent="0">
              <a:buNone/>
              <a:defRPr sz="1800" b="1" cap="all" baseline="0">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26" name="Текст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358765" y="3594617"/>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27" name="Текст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358764" y="3347759"/>
            <a:ext cx="4411705" cy="312380"/>
          </a:xfrm>
        </p:spPr>
        <p:txBody>
          <a:bodyPr lIns="0" rtlCol="0" anchor="b">
            <a:noAutofit/>
          </a:bodyPr>
          <a:lstStyle>
            <a:lvl1pPr marL="0" indent="0">
              <a:buNone/>
              <a:defRPr sz="1800" b="1" cap="all" baseline="0">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28" name="Текст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358765" y="4855381"/>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ru-RU" noProof="0"/>
              <a:t>Щелкните, чтобы изменить стили текста образца слайда</a:t>
            </a:r>
          </a:p>
        </p:txBody>
      </p:sp>
      <p:sp>
        <p:nvSpPr>
          <p:cNvPr id="129" name="Текст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358764" y="4608523"/>
            <a:ext cx="4411705" cy="312380"/>
          </a:xfrm>
        </p:spPr>
        <p:txBody>
          <a:bodyPr lIns="0" rtlCol="0" anchor="b">
            <a:noAutofit/>
          </a:bodyPr>
          <a:lstStyle>
            <a:lvl1pPr marL="0" indent="0">
              <a:buNone/>
              <a:defRPr sz="1800" b="1" cap="all" baseline="0">
                <a:solidFill>
                  <a:schemeClr val="bg1"/>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cxnSp>
        <p:nvCxnSpPr>
          <p:cNvPr id="79" name="Прямая соединительная линия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8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Презентация Title_5">
    <p:bg>
      <p:bgPr>
        <a:solidFill>
          <a:schemeClr val="tx1"/>
        </a:solidFill>
        <a:effectLst/>
      </p:bgPr>
    </p:bg>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id="{37D7B648-BE60-43F4-8E11-2AB267410D48}"/>
              </a:ext>
            </a:extLst>
          </p:cNvPr>
          <p:cNvSpPr>
            <a:spLocks noGrp="1"/>
          </p:cNvSpPr>
          <p:nvPr>
            <p:ph type="pic" sz="quarter" idx="10" hasCustomPrompt="1"/>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ru-RU" noProof="0"/>
              <a:t>Щелкните значок, чтобы добавить фото</a:t>
            </a:r>
          </a:p>
        </p:txBody>
      </p:sp>
      <p:sp>
        <p:nvSpPr>
          <p:cNvPr id="4" name="Текст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подзаголовка</a:t>
            </a:r>
          </a:p>
        </p:txBody>
      </p:sp>
      <p:sp>
        <p:nvSpPr>
          <p:cNvPr id="5" name="Заголовок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rtlCol="0" anchor="b">
            <a:normAutofit/>
          </a:bodyPr>
          <a:lstStyle>
            <a:lvl1pPr algn="l">
              <a:lnSpc>
                <a:spcPct val="95000"/>
              </a:lnSpc>
              <a:defRPr sz="4800" b="0" i="0" cap="all" baseline="0">
                <a:solidFill>
                  <a:schemeClr val="bg1"/>
                </a:solidFill>
                <a:latin typeface="Times New Roman" panose="02020603050405020304" pitchFamily="18" charset="0"/>
              </a:defRPr>
            </a:lvl1pPr>
          </a:lstStyle>
          <a:p>
            <a:pPr rtl="0"/>
            <a:r>
              <a:rPr lang="ru-RU" noProof="0"/>
              <a:t>Образец заголовка</a:t>
            </a:r>
            <a:endParaRPr lang="ru-RU" noProof="0" dirty="0"/>
          </a:p>
        </p:txBody>
      </p:sp>
      <p:cxnSp>
        <p:nvCxnSpPr>
          <p:cNvPr id="7" name="Прямая соединительная линия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Заголовок и Content_1">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B952265D-13AE-46C4-898B-A633C707D925}"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accent4">
                    <a:lumMod val="75000"/>
                  </a:schemeClr>
                </a:solidFill>
                <a:latin typeface="Times New Roman" panose="02020603050405020304" pitchFamily="18" charset="0"/>
              </a:defRPr>
            </a:lvl1pPr>
          </a:lstStyle>
          <a:p>
            <a:pPr rtl="0"/>
            <a:r>
              <a:rPr lang="ru-RU" noProof="0"/>
              <a:t>Название идет сюда</a:t>
            </a:r>
          </a:p>
        </p:txBody>
      </p:sp>
      <p:sp>
        <p:nvSpPr>
          <p:cNvPr id="11" name="Текст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27322" y="1507066"/>
            <a:ext cx="10134371"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79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Content_2">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38CF8255-5A40-4AFB-974A-36DE6DCE05D8}"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rtlCol="0" anchor="b">
            <a:noAutofit/>
          </a:bodyPr>
          <a:lstStyle>
            <a:lvl1pPr algn="l">
              <a:defRPr sz="4500" b="0" i="0" cap="all" baseline="0">
                <a:solidFill>
                  <a:schemeClr val="accent4">
                    <a:lumMod val="75000"/>
                  </a:schemeClr>
                </a:solidFill>
                <a:latin typeface="Times New Roman" panose="02020603050405020304" pitchFamily="18" charset="0"/>
              </a:defRPr>
            </a:lvl1pPr>
          </a:lstStyle>
          <a:p>
            <a:pPr rtl="0"/>
            <a:r>
              <a:rPr lang="ru-RU" noProof="0"/>
              <a:t>Название идет сюда</a:t>
            </a:r>
          </a:p>
        </p:txBody>
      </p:sp>
      <p:sp>
        <p:nvSpPr>
          <p:cNvPr id="11" name="Текст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0115221"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51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Название и содержание_3">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0CA63F1F-3CA3-4C99-BA98-C7ABFCCDCB25}"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Times New Roman" panose="02020603050405020304" pitchFamily="18" charset="0"/>
              </a:defRPr>
            </a:lvl1pPr>
          </a:lstStyle>
          <a:p>
            <a:pPr rtl="0"/>
            <a:r>
              <a:rPr lang="ru-RU" noProof="0"/>
              <a:t>Название идет сюда</a:t>
            </a:r>
          </a:p>
        </p:txBody>
      </p:sp>
      <p:sp>
        <p:nvSpPr>
          <p:cNvPr id="11" name="Текст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1369070"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5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Название и содержание_4">
    <p:spTree>
      <p:nvGrpSpPr>
        <p:cNvPr id="1" name=""/>
        <p:cNvGrpSpPr/>
        <p:nvPr/>
      </p:nvGrpSpPr>
      <p:grpSpPr>
        <a:xfrm>
          <a:off x="0" y="0"/>
          <a:ext cx="0" cy="0"/>
          <a:chOff x="0" y="0"/>
          <a:chExt cx="0" cy="0"/>
        </a:xfrm>
      </p:grpSpPr>
      <p:sp>
        <p:nvSpPr>
          <p:cNvPr id="12" name="Рисунок 5">
            <a:extLst>
              <a:ext uri="{FF2B5EF4-FFF2-40B4-BE49-F238E27FC236}">
                <a16:creationId xmlns:a16="http://schemas.microsoft.com/office/drawing/2014/main" id="{91DF7114-976E-3345-A7C4-77F951EA42C4}"/>
              </a:ext>
            </a:extLst>
          </p:cNvPr>
          <p:cNvSpPr>
            <a:spLocks noGrp="1"/>
          </p:cNvSpPr>
          <p:nvPr>
            <p:ph type="pic" sz="quarter" idx="15"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ru-RU" noProof="0"/>
              <a:t>Щелкните значок, чтобы добавить фото</a:t>
            </a:r>
          </a:p>
        </p:txBody>
      </p:sp>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3763BE62-CF55-4850-BF96-D78034452FAA}"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bg1"/>
                </a:solidFill>
                <a:latin typeface="Times New Roman" panose="02020603050405020304" pitchFamily="18" charset="0"/>
              </a:defRPr>
            </a:lvl1pPr>
          </a:lstStyle>
          <a:p>
            <a:pPr rtl="0"/>
            <a:r>
              <a:rPr lang="ru-RU" noProof="0"/>
              <a:t>Название идет сюда</a:t>
            </a:r>
          </a:p>
        </p:txBody>
      </p:sp>
      <p:sp>
        <p:nvSpPr>
          <p:cNvPr id="11" name="Текст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27322" y="1507066"/>
            <a:ext cx="10134371"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6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Название и содержание_5">
    <p:spTree>
      <p:nvGrpSpPr>
        <p:cNvPr id="1" name=""/>
        <p:cNvGrpSpPr/>
        <p:nvPr/>
      </p:nvGrpSpPr>
      <p:grpSpPr>
        <a:xfrm>
          <a:off x="0" y="0"/>
          <a:ext cx="0" cy="0"/>
          <a:chOff x="0" y="0"/>
          <a:chExt cx="0" cy="0"/>
        </a:xfrm>
      </p:grpSpPr>
      <p:sp>
        <p:nvSpPr>
          <p:cNvPr id="10" name="Рисунок 5">
            <a:extLst>
              <a:ext uri="{FF2B5EF4-FFF2-40B4-BE49-F238E27FC236}">
                <a16:creationId xmlns:a16="http://schemas.microsoft.com/office/drawing/2014/main" id="{CCA2E80D-B045-2346-9C1F-70BFBD4AF7BA}"/>
              </a:ext>
            </a:extLst>
          </p:cNvPr>
          <p:cNvSpPr>
            <a:spLocks noGrp="1"/>
          </p:cNvSpPr>
          <p:nvPr>
            <p:ph type="pic" sz="quarter" idx="15" hasCustomPrompt="1"/>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ru-RU" noProof="0"/>
              <a:t>Щелкните значок, чтобы добавить фото</a:t>
            </a:r>
          </a:p>
        </p:txBody>
      </p:sp>
      <p:sp>
        <p:nvSpPr>
          <p:cNvPr id="3" name="Дата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D5B1E99D-6A72-4AEF-B9EB-1D1831F89194}" type="datetime1">
              <a:rPr lang="ru-RU" noProof="0" smtClean="0"/>
              <a:t>11.01.2023</a:t>
            </a:fld>
            <a:endParaRPr lang="ru-RU" noProof="0"/>
          </a:p>
        </p:txBody>
      </p:sp>
      <p:sp>
        <p:nvSpPr>
          <p:cNvPr id="4" name="Нижний колонтитул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ru-RU" noProof="0"/>
          </a:p>
        </p:txBody>
      </p:sp>
      <p:sp>
        <p:nvSpPr>
          <p:cNvPr id="5" name="Номер слайда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ru-RU" noProof="0" smtClean="0"/>
              <a:t>‹#›</a:t>
            </a:fld>
            <a:endParaRPr lang="ru-RU" noProof="0"/>
          </a:p>
        </p:txBody>
      </p:sp>
      <p:sp>
        <p:nvSpPr>
          <p:cNvPr id="7" name="Заголовок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Times New Roman" panose="02020603050405020304" pitchFamily="18" charset="0"/>
              </a:defRPr>
            </a:lvl1pPr>
          </a:lstStyle>
          <a:p>
            <a:pPr rtl="0"/>
            <a:r>
              <a:rPr lang="ru-RU" noProof="0"/>
              <a:t>Название идет сюда</a:t>
            </a:r>
          </a:p>
        </p:txBody>
      </p:sp>
      <p:sp>
        <p:nvSpPr>
          <p:cNvPr id="11" name="Текст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1369070"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13" name="Прямая соединительная линия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7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Стиль образца заголовка</a:t>
            </a:r>
          </a:p>
        </p:txBody>
      </p:sp>
      <p:sp>
        <p:nvSpPr>
          <p:cNvPr id="3" name="Текст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FA63B1C-FFD7-4A09-BC1C-05ABB1E8857D}" type="datetime1">
              <a:rPr lang="ru-RU" noProof="0" smtClean="0"/>
              <a:t>11.01.2023</a:t>
            </a:fld>
            <a:endParaRPr lang="ru-RU" noProof="0"/>
          </a:p>
        </p:txBody>
      </p:sp>
      <p:sp>
        <p:nvSpPr>
          <p:cNvPr id="5" name="Нижний колонтитул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noProof="0"/>
          </a:p>
        </p:txBody>
      </p:sp>
      <p:sp>
        <p:nvSpPr>
          <p:cNvPr id="6" name="Номер слайда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2C6627B-E4D5-2947-8E88-B84039729B99}" type="slidenum">
              <a:rPr lang="ru-RU" noProof="0" smtClean="0"/>
              <a:t>‹#›</a:t>
            </a:fld>
            <a:endParaRPr lang="ru-RU" noProof="0"/>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61" r:id="rId5"/>
    <p:sldLayoutId id="2147483676" r:id="rId6"/>
    <p:sldLayoutId id="2147483675" r:id="rId7"/>
    <p:sldLayoutId id="2147483677" r:id="rId8"/>
    <p:sldLayoutId id="2147483678" r:id="rId9"/>
    <p:sldLayoutId id="2147483679" r:id="rId10"/>
    <p:sldLayoutId id="2147483681" r:id="rId11"/>
    <p:sldLayoutId id="2147483682" r:id="rId12"/>
    <p:sldLayoutId id="2147483686" r:id="rId13"/>
    <p:sldLayoutId id="2147483663" r:id="rId14"/>
    <p:sldLayoutId id="2147483683" r:id="rId15"/>
    <p:sldLayoutId id="2147483685" r:id="rId16"/>
    <p:sldLayoutId id="2147483684" r:id="rId17"/>
    <p:sldLayoutId id="2147483680" r:id="rId18"/>
    <p:sldLayoutId id="2147483691" r:id="rId19"/>
    <p:sldLayoutId id="2147483692" r:id="rId20"/>
    <p:sldLayoutId id="2147483693" r:id="rId21"/>
    <p:sldLayoutId id="2147483694" r:id="rId22"/>
    <p:sldLayoutId id="2147483688" r:id="rId23"/>
    <p:sldLayoutId id="2147483687" r:id="rId24"/>
    <p:sldLayoutId id="2147483689" r:id="rId25"/>
    <p:sldLayoutId id="2147483690" r:id="rId26"/>
    <p:sldLayoutId id="2147483695" r:id="rId27"/>
    <p:sldLayoutId id="2147483696" r:id="rId28"/>
    <p:sldLayoutId id="2147483697" r:id="rId29"/>
    <p:sldLayoutId id="2147483698" r:id="rId30"/>
    <p:sldLayoutId id="2147483667" r:id="rId31"/>
    <p:sldLayoutId id="2147483703" r:id="rId32"/>
    <p:sldLayoutId id="2147483704" r:id="rId33"/>
    <p:sldLayoutId id="2147483705" r:id="rId34"/>
    <p:sldLayoutId id="2147483706" r:id="rId35"/>
    <p:sldLayoutId id="2147483700" r:id="rId36"/>
    <p:sldLayoutId id="2147483699" r:id="rId37"/>
    <p:sldLayoutId id="2147483701" r:id="rId38"/>
    <p:sldLayoutId id="2147483702" r:id="rId3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aine/about-cyberbullying-for-teenagers" TargetMode="External"/><Relationship Id="rId2" Type="http://schemas.openxmlformats.org/officeDocument/2006/relationships/image" Target="../media/image17.jp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buki.com.ua/news/ponyattya-shkilnoho-bulinhu-sumna-statystyka-pro-yaku-vazhlyvo-znaty-vchytelyam-i-batka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21">
            <a:extLst>
              <a:ext uri="{FF2B5EF4-FFF2-40B4-BE49-F238E27FC236}">
                <a16:creationId xmlns:a16="http://schemas.microsoft.com/office/drawing/2014/main" id="{DB20DB88-CBCC-9A4A-BA0A-4807E1B8E804}"/>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t="10215" b="10215"/>
          <a:stretch/>
        </p:blipFill>
        <p:spPr>
          <a:xfrm>
            <a:off x="1603513" y="286209"/>
            <a:ext cx="10263808" cy="6147585"/>
          </a:xfrm>
        </p:spPr>
      </p:pic>
      <p:sp>
        <p:nvSpPr>
          <p:cNvPr id="6" name="Текст 5">
            <a:extLst>
              <a:ext uri="{FF2B5EF4-FFF2-40B4-BE49-F238E27FC236}">
                <a16:creationId xmlns:a16="http://schemas.microsoft.com/office/drawing/2014/main" id="{348362CB-F41D-164B-BAC7-F91A6E68A2AC}"/>
              </a:ext>
            </a:extLst>
          </p:cNvPr>
          <p:cNvSpPr>
            <a:spLocks noGrp="1"/>
          </p:cNvSpPr>
          <p:nvPr>
            <p:ph type="body" idx="13"/>
          </p:nvPr>
        </p:nvSpPr>
        <p:spPr>
          <a:xfrm>
            <a:off x="8280591" y="6372875"/>
            <a:ext cx="3712627" cy="356462"/>
          </a:xfrm>
        </p:spPr>
        <p:txBody>
          <a:bodyPr rtlCol="0"/>
          <a:lstStyle/>
          <a:p>
            <a:pPr rtl="0"/>
            <a:r>
              <a:rPr lang="ru-RU" dirty="0"/>
              <a:t>В</a:t>
            </a:r>
            <a:r>
              <a:rPr lang="uk-UA" dirty="0"/>
              <a:t>ІКТОРІЯ БОВКУН</a:t>
            </a:r>
            <a:endParaRPr lang="ru-RU" dirty="0"/>
          </a:p>
        </p:txBody>
      </p:sp>
      <p:sp>
        <p:nvSpPr>
          <p:cNvPr id="5" name="Заголовок 4">
            <a:extLst>
              <a:ext uri="{FF2B5EF4-FFF2-40B4-BE49-F238E27FC236}">
                <a16:creationId xmlns:a16="http://schemas.microsoft.com/office/drawing/2014/main" id="{99516ACA-375D-1140-8EDA-CE04AAC75809}"/>
              </a:ext>
            </a:extLst>
          </p:cNvPr>
          <p:cNvSpPr>
            <a:spLocks noGrp="1"/>
          </p:cNvSpPr>
          <p:nvPr>
            <p:ph type="ctrTitle"/>
          </p:nvPr>
        </p:nvSpPr>
        <p:spPr>
          <a:xfrm>
            <a:off x="2049480" y="4104316"/>
            <a:ext cx="4245038" cy="2316362"/>
          </a:xfrm>
        </p:spPr>
        <p:txBody>
          <a:bodyPr rtlCol="0">
            <a:noAutofit/>
          </a:bodyPr>
          <a:lstStyle/>
          <a:p>
            <a:pPr rtl="0"/>
            <a:r>
              <a:rPr kumimoji="0" lang="ru-RU" sz="4000" b="1" i="0" u="none" strike="noStrike" kern="1200" cap="none" spc="0" normalizeH="0" baseline="0" noProof="0" dirty="0">
                <a:ln>
                  <a:noFill/>
                </a:ln>
                <a:solidFill>
                  <a:srgbClr val="FFC000"/>
                </a:solidFill>
                <a:effectLst/>
                <a:uLnTx/>
                <a:uFillTx/>
                <a:latin typeface="Calibri" panose="020F0502020204030204" pitchFamily="34" charset="0"/>
                <a:ea typeface="+mj-ea"/>
                <a:cs typeface="+mj-cs"/>
              </a:rPr>
              <a:t>БУЛІНГ (ЦЬКУВАННЯ) ВИКЛИКИ ТА ПРОТИДІЯ</a:t>
            </a:r>
            <a:endParaRPr lang="ru-RU" sz="4000" dirty="0">
              <a:solidFill>
                <a:srgbClr val="FFC000"/>
              </a:solidFill>
            </a:endParaRPr>
          </a:p>
        </p:txBody>
      </p:sp>
      <p:sp>
        <p:nvSpPr>
          <p:cNvPr id="4" name="TextBox 3">
            <a:extLst>
              <a:ext uri="{FF2B5EF4-FFF2-40B4-BE49-F238E27FC236}">
                <a16:creationId xmlns:a16="http://schemas.microsoft.com/office/drawing/2014/main" id="{A0A106C4-09CB-4854-A458-F667A99FDCF5}"/>
              </a:ext>
            </a:extLst>
          </p:cNvPr>
          <p:cNvSpPr txBox="1"/>
          <p:nvPr/>
        </p:nvSpPr>
        <p:spPr>
          <a:xfrm>
            <a:off x="10807148" y="6373718"/>
            <a:ext cx="1060173" cy="369332"/>
          </a:xfrm>
          <a:prstGeom prst="rect">
            <a:avLst/>
          </a:prstGeom>
          <a:noFill/>
        </p:spPr>
        <p:txBody>
          <a:bodyPr wrap="square" rtlCol="0">
            <a:spAutoFit/>
          </a:bodyPr>
          <a:lstStyle/>
          <a:p>
            <a:r>
              <a:rPr lang="uk-UA" dirty="0">
                <a:solidFill>
                  <a:srgbClr val="FFFF00"/>
                </a:solidFill>
              </a:rPr>
              <a:t>2022</a:t>
            </a:r>
          </a:p>
        </p:txBody>
      </p:sp>
    </p:spTree>
    <p:extLst>
      <p:ext uri="{BB962C8B-B14F-4D97-AF65-F5344CB8AC3E}">
        <p14:creationId xmlns:p14="http://schemas.microsoft.com/office/powerpoint/2010/main" val="428584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a:extLst>
              <a:ext uri="{FF2B5EF4-FFF2-40B4-BE49-F238E27FC236}">
                <a16:creationId xmlns:a16="http://schemas.microsoft.com/office/drawing/2014/main" id="{EAEB0F90-4808-41A6-A2F6-5A6964C163E6}"/>
              </a:ext>
            </a:extLst>
          </p:cNvPr>
          <p:cNvPicPr>
            <a:picLocks noGrp="1" noChangeAspect="1"/>
          </p:cNvPicPr>
          <p:nvPr>
            <p:ph idx="1"/>
          </p:nvPr>
        </p:nvPicPr>
        <p:blipFill>
          <a:blip r:embed="rId3"/>
          <a:srcRect t="24989" b="24989"/>
          <a:stretch/>
        </p:blipFill>
        <p:spPr>
          <a:xfrm>
            <a:off x="7235687" y="88376"/>
            <a:ext cx="4635466" cy="2758201"/>
          </a:xfrm>
        </p:spPr>
      </p:pic>
      <p:sp>
        <p:nvSpPr>
          <p:cNvPr id="21" name="Заголовок 20">
            <a:extLst>
              <a:ext uri="{FF2B5EF4-FFF2-40B4-BE49-F238E27FC236}">
                <a16:creationId xmlns:a16="http://schemas.microsoft.com/office/drawing/2014/main" id="{B3E69B71-5849-7541-ADEA-D19838B3CF0C}"/>
              </a:ext>
            </a:extLst>
          </p:cNvPr>
          <p:cNvSpPr>
            <a:spLocks noGrp="1"/>
          </p:cNvSpPr>
          <p:nvPr>
            <p:ph type="ctrTitle"/>
          </p:nvPr>
        </p:nvSpPr>
        <p:spPr>
          <a:xfrm>
            <a:off x="1524000" y="252208"/>
            <a:ext cx="5539410" cy="2430539"/>
          </a:xfrm>
        </p:spPr>
        <p:txBody>
          <a:bodyPr rtlCol="0"/>
          <a:lstStyle/>
          <a:p>
            <a:pPr algn="ctr" rtl="0"/>
            <a:r>
              <a:rPr lang="uk-UA" dirty="0"/>
              <a:t>Сексуальне насильство</a:t>
            </a:r>
          </a:p>
        </p:txBody>
      </p:sp>
      <p:sp>
        <p:nvSpPr>
          <p:cNvPr id="8" name="TextBox 7">
            <a:extLst>
              <a:ext uri="{FF2B5EF4-FFF2-40B4-BE49-F238E27FC236}">
                <a16:creationId xmlns:a16="http://schemas.microsoft.com/office/drawing/2014/main" id="{E98ED518-0F4E-437F-8C47-8E23DD9769BB}"/>
              </a:ext>
            </a:extLst>
          </p:cNvPr>
          <p:cNvSpPr txBox="1"/>
          <p:nvPr/>
        </p:nvSpPr>
        <p:spPr>
          <a:xfrm>
            <a:off x="1363213" y="2820140"/>
            <a:ext cx="10507940" cy="3785652"/>
          </a:xfrm>
          <a:prstGeom prst="rect">
            <a:avLst/>
          </a:prstGeom>
          <a:solidFill>
            <a:schemeClr val="accent3"/>
          </a:solidFill>
          <a:scene3d>
            <a:camera prst="orthographicFront"/>
            <a:lightRig rig="threePt" dir="t"/>
          </a:scene3d>
          <a:sp3d>
            <a:bevelT/>
          </a:sp3d>
        </p:spPr>
        <p:txBody>
          <a:bodyPr wrap="square">
            <a:spAutoFit/>
          </a:bodyPr>
          <a:lstStyle/>
          <a:p>
            <a:pPr algn="just"/>
            <a:r>
              <a:rPr lang="uk-UA" sz="2000" b="1" i="0">
                <a:solidFill>
                  <a:schemeClr val="bg1"/>
                </a:solidFill>
                <a:effectLst/>
                <a:latin typeface="Roboto" panose="02000000000000000000" pitchFamily="2" charset="0"/>
                <a:ea typeface="Roboto" panose="02000000000000000000" pitchFamily="2" charset="0"/>
              </a:rPr>
              <a:t>Сексуальне насильство  – форма булінгу, що включає принизливі погляди, образливі жести, висловлювання, прізвиська, образи, жарти, погрози, поширення чуток тощо.</a:t>
            </a:r>
          </a:p>
          <a:p>
            <a:pPr algn="just"/>
            <a:endParaRPr lang="uk-UA" sz="2000" b="1" i="0">
              <a:solidFill>
                <a:schemeClr val="bg1"/>
              </a:solidFill>
              <a:effectLst/>
              <a:latin typeface="Roboto" panose="02000000000000000000" pitchFamily="2" charset="0"/>
              <a:ea typeface="Roboto" panose="02000000000000000000" pitchFamily="2" charset="0"/>
            </a:endParaRPr>
          </a:p>
          <a:p>
            <a:pPr marL="342900" indent="-342900" algn="just">
              <a:buFont typeface="Wingdings" panose="05000000000000000000" pitchFamily="2" charset="2"/>
              <a:buChar char="ü"/>
            </a:pPr>
            <a:r>
              <a:rPr lang="uk-UA" sz="2000" b="1" i="0">
                <a:solidFill>
                  <a:schemeClr val="bg1"/>
                </a:solidFill>
                <a:effectLst/>
                <a:latin typeface="Roboto" panose="02000000000000000000" pitchFamily="2" charset="0"/>
                <a:ea typeface="Roboto" panose="02000000000000000000" pitchFamily="2" charset="0"/>
              </a:rPr>
              <a:t>Примушування до небажаних статевих стосунків</a:t>
            </a:r>
          </a:p>
          <a:p>
            <a:pPr marL="342900" indent="-342900" algn="just">
              <a:buFont typeface="Wingdings" panose="05000000000000000000" pitchFamily="2" charset="2"/>
              <a:buChar char="ü"/>
            </a:pPr>
            <a:r>
              <a:rPr lang="uk-UA" sz="2000" b="1" i="0">
                <a:solidFill>
                  <a:schemeClr val="bg1"/>
                </a:solidFill>
                <a:effectLst/>
                <a:latin typeface="Roboto" panose="02000000000000000000" pitchFamily="2" charset="0"/>
                <a:ea typeface="Roboto" panose="02000000000000000000" pitchFamily="2" charset="0"/>
              </a:rPr>
              <a:t>Торкання інтимних частин тіла без згоди</a:t>
            </a:r>
          </a:p>
          <a:p>
            <a:pPr marL="342900" indent="-342900" algn="just">
              <a:buFont typeface="Wingdings" panose="05000000000000000000" pitchFamily="2" charset="2"/>
              <a:buChar char="ü"/>
            </a:pPr>
            <a:r>
              <a:rPr lang="uk-UA" sz="2000" b="1" i="0">
                <a:solidFill>
                  <a:schemeClr val="bg1"/>
                </a:solidFill>
                <a:effectLst/>
                <a:latin typeface="Roboto" panose="02000000000000000000" pitchFamily="2" charset="0"/>
                <a:ea typeface="Roboto" panose="02000000000000000000" pitchFamily="2" charset="0"/>
              </a:rPr>
              <a:t>Змушення до статевого акту з іншою людиною</a:t>
            </a:r>
          </a:p>
          <a:p>
            <a:pPr marL="342900" indent="-342900" algn="just">
              <a:buFont typeface="Wingdings" panose="05000000000000000000" pitchFamily="2" charset="2"/>
              <a:buChar char="ü"/>
            </a:pPr>
            <a:r>
              <a:rPr lang="uk-UA" sz="2000" b="1" i="0">
                <a:solidFill>
                  <a:schemeClr val="bg1"/>
                </a:solidFill>
                <a:effectLst/>
                <a:latin typeface="Roboto" panose="02000000000000000000" pitchFamily="2" charset="0"/>
                <a:ea typeface="Roboto" panose="02000000000000000000" pitchFamily="2" charset="0"/>
              </a:rPr>
              <a:t>Примус до неприйнятних форм сексу, садистських практик</a:t>
            </a:r>
          </a:p>
          <a:p>
            <a:pPr marL="342900" indent="-342900" algn="just">
              <a:buFont typeface="Wingdings" panose="05000000000000000000" pitchFamily="2" charset="2"/>
              <a:buChar char="ü"/>
            </a:pPr>
            <a:r>
              <a:rPr lang="uk-UA" sz="2000" b="1" i="0">
                <a:solidFill>
                  <a:schemeClr val="bg1"/>
                </a:solidFill>
                <a:effectLst/>
                <a:latin typeface="Roboto" panose="02000000000000000000" pitchFamily="2" charset="0"/>
                <a:ea typeface="Roboto" panose="02000000000000000000" pitchFamily="2" charset="0"/>
              </a:rPr>
              <a:t>Нав`язування відвертого стилю одягу або поведінки всупереч твоєму бажанню</a:t>
            </a:r>
          </a:p>
          <a:p>
            <a:pPr marL="342900" indent="-342900" algn="just">
              <a:buFont typeface="Wingdings" panose="05000000000000000000" pitchFamily="2" charset="2"/>
              <a:buChar char="ü"/>
            </a:pPr>
            <a:r>
              <a:rPr lang="uk-UA" sz="2000" b="1" i="0">
                <a:solidFill>
                  <a:schemeClr val="bg1"/>
                </a:solidFill>
                <a:effectLst/>
                <a:latin typeface="Roboto" panose="02000000000000000000" pitchFamily="2" charset="0"/>
                <a:ea typeface="Roboto" panose="02000000000000000000" pitchFamily="2" charset="0"/>
              </a:rPr>
              <a:t>Примушування спостерігати за статевими актами між іншими людьми</a:t>
            </a:r>
          </a:p>
          <a:p>
            <a:pPr marL="342900" indent="-342900" algn="just">
              <a:buFont typeface="Wingdings" panose="05000000000000000000" pitchFamily="2" charset="2"/>
              <a:buChar char="ü"/>
            </a:pPr>
            <a:r>
              <a:rPr lang="uk-UA" sz="2000" b="1" i="0">
                <a:solidFill>
                  <a:schemeClr val="bg1"/>
                </a:solidFill>
                <a:effectLst/>
                <a:latin typeface="Roboto" panose="02000000000000000000" pitchFamily="2" charset="0"/>
                <a:ea typeface="Roboto" panose="02000000000000000000" pitchFamily="2" charset="0"/>
              </a:rPr>
              <a:t>Примушування до участі у створенні чи перегляді порнографічних матеріалів</a:t>
            </a:r>
          </a:p>
          <a:p>
            <a:pPr algn="just"/>
            <a:endParaRPr lang="uk-UA" sz="200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7226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10E20B9-DA0B-4218-AB83-942D63033A6B}"/>
              </a:ext>
            </a:extLst>
          </p:cNvPr>
          <p:cNvPicPr>
            <a:picLocks noGrp="1" noChangeAspect="1"/>
          </p:cNvPicPr>
          <p:nvPr>
            <p:ph type="pic" sz="quarter" idx="13"/>
          </p:nvPr>
        </p:nvPicPr>
        <p:blipFill rotWithShape="1">
          <a:blip r:embed="rId2"/>
          <a:srcRect l="12095" t="4251" r="12095" b="3961"/>
          <a:stretch/>
        </p:blipFill>
        <p:spPr>
          <a:xfrm>
            <a:off x="7555239" y="891622"/>
            <a:ext cx="4462282" cy="5403161"/>
          </a:xfrm>
        </p:spPr>
      </p:pic>
      <p:sp>
        <p:nvSpPr>
          <p:cNvPr id="3" name="Заголовок 2">
            <a:extLst>
              <a:ext uri="{FF2B5EF4-FFF2-40B4-BE49-F238E27FC236}">
                <a16:creationId xmlns:a16="http://schemas.microsoft.com/office/drawing/2014/main" id="{EA66D6D9-6C17-4544-8700-A555BF14AE66}"/>
              </a:ext>
            </a:extLst>
          </p:cNvPr>
          <p:cNvSpPr>
            <a:spLocks noGrp="1"/>
          </p:cNvSpPr>
          <p:nvPr>
            <p:ph type="ctrTitle"/>
          </p:nvPr>
        </p:nvSpPr>
        <p:spPr>
          <a:xfrm>
            <a:off x="1694120" y="86586"/>
            <a:ext cx="4890577" cy="760286"/>
          </a:xfrm>
        </p:spPr>
        <p:txBody>
          <a:bodyPr/>
          <a:lstStyle/>
          <a:p>
            <a:pPr algn="ctr"/>
            <a:r>
              <a:rPr lang="uk-UA" dirty="0"/>
              <a:t>кібербулінг </a:t>
            </a:r>
          </a:p>
        </p:txBody>
      </p:sp>
      <p:sp>
        <p:nvSpPr>
          <p:cNvPr id="4" name="Текст 3">
            <a:extLst>
              <a:ext uri="{FF2B5EF4-FFF2-40B4-BE49-F238E27FC236}">
                <a16:creationId xmlns:a16="http://schemas.microsoft.com/office/drawing/2014/main" id="{855B2A22-388C-46E3-83D7-F30CA092F23E}"/>
              </a:ext>
            </a:extLst>
          </p:cNvPr>
          <p:cNvSpPr>
            <a:spLocks noGrp="1"/>
          </p:cNvSpPr>
          <p:nvPr>
            <p:ph type="body" sz="quarter" idx="14"/>
          </p:nvPr>
        </p:nvSpPr>
        <p:spPr>
          <a:xfrm>
            <a:off x="1285462" y="891622"/>
            <a:ext cx="6116555" cy="5879792"/>
          </a:xfrm>
          <a:solidFill>
            <a:schemeClr val="accent4">
              <a:lumMod val="60000"/>
              <a:lumOff val="40000"/>
            </a:schemeClr>
          </a:solidFill>
        </p:spPr>
        <p:txBody>
          <a:bodyPr>
            <a:noAutofit/>
          </a:bodyPr>
          <a:lstStyle/>
          <a:p>
            <a:pPr algn="just"/>
            <a:r>
              <a:rPr lang="uk-UA" sz="2400" b="1" i="0" dirty="0">
                <a:solidFill>
                  <a:schemeClr val="bg1"/>
                </a:solidFill>
                <a:effectLst/>
                <a:latin typeface="Times New Roman" panose="02020603050405020304" pitchFamily="18" charset="0"/>
                <a:cs typeface="Times New Roman" panose="02020603050405020304" pitchFamily="18" charset="0"/>
              </a:rPr>
              <a:t>Кібербулінг</a:t>
            </a:r>
            <a:r>
              <a:rPr lang="uk-UA" sz="1800" b="0" i="0" dirty="0">
                <a:solidFill>
                  <a:schemeClr val="bg1"/>
                </a:solidFill>
                <a:effectLst/>
                <a:latin typeface="Times New Roman" panose="02020603050405020304" pitchFamily="18" charset="0"/>
                <a:cs typeface="Times New Roman" panose="02020603050405020304" pitchFamily="18" charset="0"/>
              </a:rPr>
              <a:t> – це булінг із застосуванням цифрових технологій. Він може відбуватися в соціальних мережах, платформах обміну повідомленнями (месенджерах), ігрових платформах та мобільних телефонах. Це неодноразова поведінка, спрямована на залякування, провокування гніву чи приниження тих, проти кого він спрямований. </a:t>
            </a:r>
          </a:p>
          <a:p>
            <a:pPr algn="just"/>
            <a:r>
              <a:rPr lang="uk-UA" sz="1800" b="1" i="0" u="sng" dirty="0">
                <a:solidFill>
                  <a:schemeClr val="bg1"/>
                </a:solidFill>
                <a:effectLst/>
                <a:latin typeface="Times New Roman" panose="02020603050405020304" pitchFamily="18" charset="0"/>
                <a:cs typeface="Times New Roman" panose="02020603050405020304" pitchFamily="18" charset="0"/>
              </a:rPr>
              <a:t>Приклади включають</a:t>
            </a:r>
            <a:r>
              <a:rPr lang="uk-UA" sz="1800" b="0" i="0" dirty="0">
                <a:solidFill>
                  <a:schemeClr val="bg1"/>
                </a:solidFill>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uk-UA" sz="1800" b="0" i="0" dirty="0">
                <a:solidFill>
                  <a:schemeClr val="bg1"/>
                </a:solidFill>
                <a:effectLst/>
                <a:latin typeface="Times New Roman" panose="02020603050405020304" pitchFamily="18" charset="0"/>
                <a:cs typeface="Times New Roman" panose="02020603050405020304" pitchFamily="18" charset="0"/>
              </a:rPr>
              <a:t>поширення брехні про когось або розміщення фотографій, які компрометують когось, у соціальних мережах;</a:t>
            </a:r>
          </a:p>
          <a:p>
            <a:pPr algn="just">
              <a:buFont typeface="Arial" panose="020B0604020202020204" pitchFamily="34" charset="0"/>
              <a:buChar char="•"/>
            </a:pPr>
            <a:r>
              <a:rPr lang="uk-UA" sz="1800" b="0" i="0" dirty="0">
                <a:solidFill>
                  <a:schemeClr val="bg1"/>
                </a:solidFill>
                <a:effectLst/>
                <a:latin typeface="Times New Roman" panose="02020603050405020304" pitchFamily="18" charset="0"/>
                <a:cs typeface="Times New Roman" panose="02020603050405020304" pitchFamily="18" charset="0"/>
              </a:rPr>
              <a:t>надсилання повідомлень або погроз, які ображають когось або можуть завдати комусь шкоди, через платформи обміну повідомленнями;</a:t>
            </a:r>
          </a:p>
          <a:p>
            <a:pPr algn="just">
              <a:buFont typeface="Arial" panose="020B0604020202020204" pitchFamily="34" charset="0"/>
              <a:buChar char="•"/>
            </a:pPr>
            <a:r>
              <a:rPr lang="uk-UA" sz="1800" b="0" i="0" dirty="0">
                <a:solidFill>
                  <a:schemeClr val="bg1"/>
                </a:solidFill>
                <a:effectLst/>
                <a:latin typeface="Times New Roman" panose="02020603050405020304" pitchFamily="18" charset="0"/>
                <a:cs typeface="Times New Roman" panose="02020603050405020304" pitchFamily="18" charset="0"/>
              </a:rPr>
              <a:t>видання себе за когось іншого/іншу і надсилання повідомлень іншим людям від його/її імені.</a:t>
            </a:r>
          </a:p>
          <a:p>
            <a:pPr algn="just"/>
            <a:r>
              <a:rPr lang="uk-UA" sz="1800" b="0" i="0" dirty="0">
                <a:solidFill>
                  <a:schemeClr val="bg1"/>
                </a:solidFill>
                <a:effectLst/>
                <a:latin typeface="Times New Roman" panose="02020603050405020304" pitchFamily="18" charset="0"/>
                <a:cs typeface="Times New Roman" panose="02020603050405020304" pitchFamily="18" charset="0"/>
              </a:rPr>
              <a:t>Особистий булінг та кібербулінг часто пов’язані між собою. Але кібербулінг залишає цифровий слід – записи, який може слугувати доказами, що дозволять зупинити цькування.</a:t>
            </a:r>
            <a:endParaRPr lang="uk-UA"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6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72501D70-D1BC-4B96-A172-D04923757057}"/>
              </a:ext>
            </a:extLst>
          </p:cNvPr>
          <p:cNvPicPr>
            <a:picLocks noGrp="1" noChangeAspect="1"/>
          </p:cNvPicPr>
          <p:nvPr>
            <p:ph type="pic" sz="quarter" idx="10"/>
          </p:nvPr>
        </p:nvPicPr>
        <p:blipFill rotWithShape="1">
          <a:blip r:embed="rId2">
            <a:lum bright="-20000" contrast="40000"/>
          </a:blip>
          <a:srcRect l="5940" t="14074" r="4709" b="14074"/>
          <a:stretch/>
        </p:blipFill>
        <p:spPr>
          <a:xfrm>
            <a:off x="1577009" y="94478"/>
            <a:ext cx="9607826" cy="6669043"/>
          </a:xfrm>
        </p:spPr>
      </p:pic>
    </p:spTree>
    <p:extLst>
      <p:ext uri="{BB962C8B-B14F-4D97-AF65-F5344CB8AC3E}">
        <p14:creationId xmlns:p14="http://schemas.microsoft.com/office/powerpoint/2010/main" val="415177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chemeClr val="accent1">
                <a:lumMod val="45000"/>
                <a:lumOff val="55000"/>
              </a:schemeClr>
            </a:gs>
            <a:gs pos="8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9D637D6-9661-4E92-BDD9-9B2510046AC3}"/>
              </a:ext>
            </a:extLst>
          </p:cNvPr>
          <p:cNvPicPr>
            <a:picLocks noGrp="1" noChangeAspect="1"/>
          </p:cNvPicPr>
          <p:nvPr>
            <p:ph type="pic" sz="quarter" idx="10"/>
          </p:nvPr>
        </p:nvPicPr>
        <p:blipFill>
          <a:blip r:embed="rId2">
            <a:lum bright="-20000" contrast="40000"/>
          </a:blip>
          <a:srcRect t="23006" b="23006"/>
          <a:stretch>
            <a:fillRect/>
          </a:stretch>
        </p:blipFill>
        <p:spPr/>
      </p:pic>
      <p:sp>
        <p:nvSpPr>
          <p:cNvPr id="3" name="Объект 2">
            <a:extLst>
              <a:ext uri="{FF2B5EF4-FFF2-40B4-BE49-F238E27FC236}">
                <a16:creationId xmlns:a16="http://schemas.microsoft.com/office/drawing/2014/main" id="{DC381A0D-BCD9-4BA0-A8BF-4A3AC4702353}"/>
              </a:ext>
            </a:extLst>
          </p:cNvPr>
          <p:cNvSpPr>
            <a:spLocks noGrp="1"/>
          </p:cNvSpPr>
          <p:nvPr>
            <p:ph idx="1"/>
          </p:nvPr>
        </p:nvSpPr>
        <p:spPr>
          <a:xfrm>
            <a:off x="5351244" y="339644"/>
            <a:ext cx="6655226" cy="2806511"/>
          </a:xfrm>
        </p:spPr>
        <p:txBody>
          <a:bodyPr>
            <a:normAutofit lnSpcReduction="10000"/>
          </a:bodyPr>
          <a:lstStyle/>
          <a:p>
            <a:pPr algn="l"/>
            <a:r>
              <a:rPr lang="uk-UA" sz="2400" b="1" i="0" u="none" strike="noStrike" baseline="0" dirty="0">
                <a:solidFill>
                  <a:srgbClr val="88B926"/>
                </a:solidFill>
                <a:latin typeface="ProbaPro-Bold"/>
              </a:rPr>
              <a:t>Заблокуйте кібербулера. </a:t>
            </a:r>
          </a:p>
          <a:p>
            <a:pPr marL="0" indent="0" algn="l">
              <a:buNone/>
            </a:pPr>
            <a:r>
              <a:rPr lang="uk-UA" sz="1600" b="0" i="0" u="none" strike="noStrike" baseline="0" dirty="0">
                <a:solidFill>
                  <a:srgbClr val="000000"/>
                </a:solidFill>
                <a:latin typeface="ArialMT"/>
              </a:rPr>
              <a:t>Більшість програм та соціальних мереж дозволяють заблокувати повідомлення, коментарі, фотографії з відміткою чи тексти від конкретних людей. Скористайтеся цим та повідомте службу підтримки мережі про це.</a:t>
            </a:r>
          </a:p>
          <a:p>
            <a:pPr algn="l"/>
            <a:r>
              <a:rPr lang="uk-UA" sz="2400" b="1" i="0" u="none" strike="noStrike" baseline="0" dirty="0">
                <a:solidFill>
                  <a:srgbClr val="88B926"/>
                </a:solidFill>
                <a:latin typeface="ProbaPro-Bold"/>
              </a:rPr>
              <a:t>Вживайте рішучих дій. </a:t>
            </a:r>
          </a:p>
          <a:p>
            <a:pPr marL="0" indent="0" algn="l">
              <a:buNone/>
            </a:pPr>
            <a:r>
              <a:rPr lang="uk-UA" sz="1600" b="0" i="0" u="none" strike="noStrike" baseline="0" dirty="0">
                <a:solidFill>
                  <a:srgbClr val="000000"/>
                </a:solidFill>
                <a:latin typeface="ArialMT"/>
              </a:rPr>
              <a:t>Якщо ви скористалися всіма перерахованими порадами, але атаки не припиняються – варто звернутися з цим питанням до поліції (ювенальної превенції або кіберполіції) номер гарячої лінії – </a:t>
            </a:r>
            <a:r>
              <a:rPr lang="uk-UA" sz="1600" b="1" i="0" u="none" strike="noStrike" baseline="0" dirty="0">
                <a:solidFill>
                  <a:srgbClr val="000000"/>
                </a:solidFill>
                <a:latin typeface="Arial-BoldMT"/>
              </a:rPr>
              <a:t>0 800 505 170</a:t>
            </a:r>
            <a:r>
              <a:rPr lang="uk-UA" sz="1600" b="0" i="0" u="none" strike="noStrike" baseline="0" dirty="0">
                <a:solidFill>
                  <a:srgbClr val="000000"/>
                </a:solidFill>
                <a:latin typeface="ArialMT"/>
              </a:rPr>
              <a:t>.</a:t>
            </a:r>
            <a:endParaRPr lang="uk-UA" dirty="0"/>
          </a:p>
        </p:txBody>
      </p:sp>
      <p:sp>
        <p:nvSpPr>
          <p:cNvPr id="4" name="Заголовок 3">
            <a:extLst>
              <a:ext uri="{FF2B5EF4-FFF2-40B4-BE49-F238E27FC236}">
                <a16:creationId xmlns:a16="http://schemas.microsoft.com/office/drawing/2014/main" id="{D4DD0FCA-5F9C-42E0-80F9-69F05E154E2C}"/>
              </a:ext>
            </a:extLst>
          </p:cNvPr>
          <p:cNvSpPr>
            <a:spLocks noGrp="1"/>
          </p:cNvSpPr>
          <p:nvPr>
            <p:ph type="ctrTitle"/>
          </p:nvPr>
        </p:nvSpPr>
        <p:spPr/>
        <p:txBody>
          <a:bodyPr>
            <a:normAutofit fontScale="90000"/>
          </a:bodyPr>
          <a:lstStyle/>
          <a:p>
            <a:pPr algn="ctr"/>
            <a:r>
              <a:rPr lang="uk-UA" dirty="0"/>
              <a:t>Як захиститися від кібербулінгу</a:t>
            </a:r>
          </a:p>
        </p:txBody>
      </p:sp>
    </p:spTree>
    <p:extLst>
      <p:ext uri="{BB962C8B-B14F-4D97-AF65-F5344CB8AC3E}">
        <p14:creationId xmlns:p14="http://schemas.microsoft.com/office/powerpoint/2010/main" val="272240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47ADB00-CB0C-43C6-A342-704CDA458B02}"/>
              </a:ext>
            </a:extLst>
          </p:cNvPr>
          <p:cNvPicPr>
            <a:picLocks noGrp="1" noChangeAspect="1"/>
          </p:cNvPicPr>
          <p:nvPr>
            <p:ph type="pic" sz="quarter" idx="13"/>
          </p:nvPr>
        </p:nvPicPr>
        <p:blipFill>
          <a:blip r:embed="rId2"/>
          <a:srcRect l="30165" r="30165"/>
          <a:stretch/>
        </p:blipFill>
        <p:spPr>
          <a:xfrm>
            <a:off x="6993359" y="1"/>
            <a:ext cx="5198641" cy="6858002"/>
          </a:xfrm>
        </p:spPr>
      </p:pic>
      <p:sp>
        <p:nvSpPr>
          <p:cNvPr id="3" name="Заголовок 2">
            <a:extLst>
              <a:ext uri="{FF2B5EF4-FFF2-40B4-BE49-F238E27FC236}">
                <a16:creationId xmlns:a16="http://schemas.microsoft.com/office/drawing/2014/main" id="{41261E73-C739-4F02-9469-DBF9913A781D}"/>
              </a:ext>
            </a:extLst>
          </p:cNvPr>
          <p:cNvSpPr>
            <a:spLocks noGrp="1"/>
          </p:cNvSpPr>
          <p:nvPr>
            <p:ph type="ctrTitle"/>
          </p:nvPr>
        </p:nvSpPr>
        <p:spPr>
          <a:xfrm>
            <a:off x="1080994" y="218660"/>
            <a:ext cx="5711687" cy="1002552"/>
          </a:xfrm>
        </p:spPr>
        <p:txBody>
          <a:bodyPr/>
          <a:lstStyle/>
          <a:p>
            <a:pPr algn="ctr"/>
            <a:r>
              <a:rPr lang="uk-UA" sz="2400" b="1" dirty="0">
                <a:solidFill>
                  <a:schemeClr val="accent6">
                    <a:lumMod val="50000"/>
                  </a:schemeClr>
                </a:solidFill>
              </a:rPr>
              <a:t>Чи передбачено покарання за кібербулінг?</a:t>
            </a:r>
          </a:p>
        </p:txBody>
      </p:sp>
      <p:sp>
        <p:nvSpPr>
          <p:cNvPr id="4" name="Текст 3">
            <a:extLst>
              <a:ext uri="{FF2B5EF4-FFF2-40B4-BE49-F238E27FC236}">
                <a16:creationId xmlns:a16="http://schemas.microsoft.com/office/drawing/2014/main" id="{A42909F9-F447-469A-B666-1AE60CE95A2E}"/>
              </a:ext>
            </a:extLst>
          </p:cNvPr>
          <p:cNvSpPr>
            <a:spLocks noGrp="1"/>
          </p:cNvSpPr>
          <p:nvPr>
            <p:ph type="body" sz="quarter" idx="14"/>
          </p:nvPr>
        </p:nvSpPr>
        <p:spPr>
          <a:xfrm>
            <a:off x="1337518" y="1342198"/>
            <a:ext cx="5455163" cy="5138115"/>
          </a:xfrm>
          <a:solidFill>
            <a:schemeClr val="accent4">
              <a:lumMod val="20000"/>
              <a:lumOff val="80000"/>
            </a:schemeClr>
          </a:solidFill>
        </p:spPr>
        <p:txBody>
          <a:bodyPr>
            <a:normAutofit/>
          </a:bodyPr>
          <a:lstStyle/>
          <a:p>
            <a:pPr algn="just"/>
            <a:r>
              <a:rPr lang="uk-UA" b="0" i="0" dirty="0">
                <a:solidFill>
                  <a:srgbClr val="333333"/>
                </a:solidFill>
                <a:effectLst/>
                <a:latin typeface="Roboto" panose="02000000000000000000" pitchFamily="2" charset="0"/>
              </a:rPr>
              <a:t>	Більшість навчальних закладів ставляться до булінгу серйозно і вживатимуть заходів проти цього. Якщо ви зазнаєте кібербулінгу з боку інших учнів, повідомте про це в своєму закладі.</a:t>
            </a:r>
            <a:br>
              <a:rPr lang="uk-UA" dirty="0"/>
            </a:br>
            <a:br>
              <a:rPr lang="uk-UA" dirty="0"/>
            </a:br>
            <a:r>
              <a:rPr lang="uk-UA" dirty="0"/>
              <a:t>	</a:t>
            </a:r>
            <a:r>
              <a:rPr lang="uk-UA" b="0" i="0" dirty="0">
                <a:solidFill>
                  <a:srgbClr val="333333"/>
                </a:solidFill>
                <a:effectLst/>
                <a:latin typeface="Roboto" panose="02000000000000000000" pitchFamily="2" charset="0"/>
              </a:rPr>
              <a:t>Люди, які стали жертвами будь-якої форми насильства, включаючи булінг та кібербулінг, мають право на справедливість та притягнення кривдника до відповідальності.</a:t>
            </a:r>
          </a:p>
          <a:p>
            <a:pPr algn="just"/>
            <a:r>
              <a:rPr lang="uk-UA" b="0" i="0" dirty="0">
                <a:solidFill>
                  <a:srgbClr val="333333"/>
                </a:solidFill>
                <a:effectLst/>
                <a:latin typeface="Roboto" panose="02000000000000000000" pitchFamily="2" charset="0"/>
              </a:rPr>
              <a:t>	У країнах, які мають спеціальні закони проти кібербулінгу, поведінка в Інтернеті, яка навмисно викликає серйозні емоційні негаразди, розглядається як злочинна діяльність.</a:t>
            </a:r>
          </a:p>
          <a:p>
            <a:pPr algn="just"/>
            <a:r>
              <a:rPr lang="uk-UA" b="0" i="0" dirty="0">
                <a:solidFill>
                  <a:srgbClr val="333333"/>
                </a:solidFill>
                <a:effectLst/>
                <a:latin typeface="Roboto" panose="02000000000000000000" pitchFamily="2" charset="0"/>
              </a:rPr>
              <a:t>	Однак важливо пам’ятати, що покарання – це не завжди найефективніший спосіб змінити поведінку кривдників. Часто краще зосередитись на подоланні шкоди та налагодженні відносин.</a:t>
            </a:r>
          </a:p>
          <a:p>
            <a:pPr algn="just"/>
            <a:r>
              <a:rPr lang="uk-UA" b="0" i="0" u="sng" dirty="0">
                <a:solidFill>
                  <a:srgbClr val="1CABE2"/>
                </a:solidFill>
                <a:effectLst/>
                <a:latin typeface="Roboto" panose="02000000000000000000" pitchFamily="2" charset="0"/>
                <a:hlinkClick r:id="rId3" tooltip="Про кібербулінг для підлітків"/>
              </a:rPr>
              <a:t>&gt;Дивитись відео-курс "Про кібербулінг для підлітків"</a:t>
            </a:r>
            <a:endParaRPr lang="uk-UA" dirty="0"/>
          </a:p>
        </p:txBody>
      </p:sp>
    </p:spTree>
    <p:extLst>
      <p:ext uri="{BB962C8B-B14F-4D97-AF65-F5344CB8AC3E}">
        <p14:creationId xmlns:p14="http://schemas.microsoft.com/office/powerpoint/2010/main" val="3395327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a:extLst>
              <a:ext uri="{FF2B5EF4-FFF2-40B4-BE49-F238E27FC236}">
                <a16:creationId xmlns:a16="http://schemas.microsoft.com/office/drawing/2014/main" id="{ABDAF9B0-B7C6-4700-91FE-63A908188220}"/>
              </a:ext>
            </a:extLst>
          </p:cNvPr>
          <p:cNvSpPr>
            <a:spLocks noGrp="1"/>
          </p:cNvSpPr>
          <p:nvPr>
            <p:ph type="pic" sz="quarter" idx="15"/>
          </p:nvPr>
        </p:nvSpPr>
        <p:spPr/>
      </p:sp>
      <p:sp>
        <p:nvSpPr>
          <p:cNvPr id="3" name="Заголовок 2">
            <a:extLst>
              <a:ext uri="{FF2B5EF4-FFF2-40B4-BE49-F238E27FC236}">
                <a16:creationId xmlns:a16="http://schemas.microsoft.com/office/drawing/2014/main" id="{94EA3DFC-2200-4ABC-A1C4-946E497BC462}"/>
              </a:ext>
            </a:extLst>
          </p:cNvPr>
          <p:cNvSpPr>
            <a:spLocks noGrp="1"/>
          </p:cNvSpPr>
          <p:nvPr>
            <p:ph type="ctrTitle"/>
          </p:nvPr>
        </p:nvSpPr>
        <p:spPr>
          <a:xfrm>
            <a:off x="140831" y="0"/>
            <a:ext cx="12051167" cy="1002552"/>
          </a:xfrm>
          <a:solidFill>
            <a:srgbClr val="002060"/>
          </a:solidFill>
        </p:spPr>
        <p:txBody>
          <a:bodyPr/>
          <a:lstStyle/>
          <a:p>
            <a:pPr algn="ctr"/>
            <a:r>
              <a:rPr lang="uk-UA" sz="3600"/>
              <a:t>Як боротися з булінгом: поради для дітей</a:t>
            </a:r>
          </a:p>
        </p:txBody>
      </p:sp>
      <p:pic>
        <p:nvPicPr>
          <p:cNvPr id="10" name="Як боротися з булінгом_ поради для дітей">
            <a:hlinkClick r:id="" action="ppaction://media"/>
            <a:extLst>
              <a:ext uri="{FF2B5EF4-FFF2-40B4-BE49-F238E27FC236}">
                <a16:creationId xmlns:a16="http://schemas.microsoft.com/office/drawing/2014/main" id="{4DAE8F82-7425-4BC8-B934-EA4693D7C646}"/>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1444411" y="1036778"/>
            <a:ext cx="9700667" cy="5456787"/>
          </a:xfrm>
        </p:spPr>
      </p:pic>
      <p:sp>
        <p:nvSpPr>
          <p:cNvPr id="9" name="TextBox 8">
            <a:extLst>
              <a:ext uri="{FF2B5EF4-FFF2-40B4-BE49-F238E27FC236}">
                <a16:creationId xmlns:a16="http://schemas.microsoft.com/office/drawing/2014/main" id="{E66F0EA9-6E5C-4AD1-8CBE-7A0677C3E4FD}"/>
              </a:ext>
            </a:extLst>
          </p:cNvPr>
          <p:cNvSpPr txBox="1"/>
          <p:nvPr/>
        </p:nvSpPr>
        <p:spPr>
          <a:xfrm>
            <a:off x="3578087" y="6432506"/>
            <a:ext cx="6202016" cy="369332"/>
          </a:xfrm>
          <a:prstGeom prst="rect">
            <a:avLst/>
          </a:prstGeom>
          <a:noFill/>
        </p:spPr>
        <p:txBody>
          <a:bodyPr wrap="square">
            <a:spAutoFit/>
          </a:bodyPr>
          <a:lstStyle/>
          <a:p>
            <a:r>
              <a:rPr lang="en-US" dirty="0">
                <a:solidFill>
                  <a:schemeClr val="bg1"/>
                </a:solidFill>
              </a:rPr>
              <a:t>https://www.youtube.com/watch?v=espwzDTLVkE</a:t>
            </a:r>
            <a:endParaRPr lang="uk-UA" dirty="0">
              <a:solidFill>
                <a:schemeClr val="bg1"/>
              </a:solidFill>
            </a:endParaRPr>
          </a:p>
        </p:txBody>
      </p:sp>
    </p:spTree>
    <p:extLst>
      <p:ext uri="{BB962C8B-B14F-4D97-AF65-F5344CB8AC3E}">
        <p14:creationId xmlns:p14="http://schemas.microsoft.com/office/powerpoint/2010/main" val="268226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72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27" descr="Женщина работает в офисе поздно ночью">
            <a:extLst>
              <a:ext uri="{FF2B5EF4-FFF2-40B4-BE49-F238E27FC236}">
                <a16:creationId xmlns:a16="http://schemas.microsoft.com/office/drawing/2014/main" id="{B7E68695-0DB5-1946-B945-66E677B1128F}"/>
              </a:ext>
            </a:extLst>
          </p:cNvPr>
          <p:cNvPicPr>
            <a:picLocks noGrp="1" noChangeAspect="1"/>
          </p:cNvPicPr>
          <p:nvPr>
            <p:ph type="pic" sz="quarter" idx="13"/>
          </p:nvPr>
        </p:nvPicPr>
        <p:blipFill rotWithShape="1">
          <a:blip r:embed="rId3" cstate="screen">
            <a:duotone>
              <a:prstClr val="black"/>
              <a:schemeClr val="accent3">
                <a:tint val="45000"/>
                <a:satMod val="400000"/>
              </a:schemeClr>
            </a:duotone>
            <a:alphaModFix amt="20000"/>
            <a:extLst>
              <a:ext uri="{BEBA8EAE-BF5A-486C-A8C5-ECC9F3942E4B}">
                <a14:imgProps xmlns:a14="http://schemas.microsoft.com/office/drawing/2010/main">
                  <a14:imgLayer r:embed="rId4">
                    <a14:imgEffect>
                      <a14:brightnessContrast bright="-31000"/>
                    </a14:imgEffect>
                  </a14:imgLayer>
                </a14:imgProps>
              </a:ext>
              <a:ext uri="{28A0092B-C50C-407E-A947-70E740481C1C}">
                <a14:useLocalDpi xmlns:a14="http://schemas.microsoft.com/office/drawing/2010/main"/>
              </a:ext>
            </a:extLst>
          </a:blip>
          <a:srcRect l="4692" r="4692"/>
          <a:stretch/>
        </p:blipFill>
        <p:spPr/>
      </p:pic>
      <p:sp>
        <p:nvSpPr>
          <p:cNvPr id="3" name="Заголовок 2">
            <a:extLst>
              <a:ext uri="{FF2B5EF4-FFF2-40B4-BE49-F238E27FC236}">
                <a16:creationId xmlns:a16="http://schemas.microsoft.com/office/drawing/2014/main" id="{12B178B4-CDED-454C-BED2-2E2B10ADA703}"/>
              </a:ext>
            </a:extLst>
          </p:cNvPr>
          <p:cNvSpPr>
            <a:spLocks noGrp="1"/>
          </p:cNvSpPr>
          <p:nvPr>
            <p:ph type="ctrTitle"/>
          </p:nvPr>
        </p:nvSpPr>
        <p:spPr>
          <a:xfrm>
            <a:off x="1134319" y="220842"/>
            <a:ext cx="7354958" cy="1002552"/>
          </a:xfrm>
        </p:spPr>
        <p:txBody>
          <a:bodyPr rtlCol="0"/>
          <a:lstStyle/>
          <a:p>
            <a:pPr algn="ctr" rtl="0"/>
            <a:r>
              <a:rPr lang="uk-UA" sz="3600"/>
              <a:t>Як правильно реагувати на цькування?</a:t>
            </a:r>
          </a:p>
        </p:txBody>
      </p:sp>
      <p:sp>
        <p:nvSpPr>
          <p:cNvPr id="7" name="Текст 6">
            <a:extLst>
              <a:ext uri="{FF2B5EF4-FFF2-40B4-BE49-F238E27FC236}">
                <a16:creationId xmlns:a16="http://schemas.microsoft.com/office/drawing/2014/main" id="{54E9E228-B02C-3941-B458-23CB2D67B476}"/>
              </a:ext>
            </a:extLst>
          </p:cNvPr>
          <p:cNvSpPr>
            <a:spLocks noGrp="1"/>
          </p:cNvSpPr>
          <p:nvPr>
            <p:ph type="body" sz="quarter" idx="14"/>
          </p:nvPr>
        </p:nvSpPr>
        <p:spPr>
          <a:xfrm>
            <a:off x="1645581" y="1507066"/>
            <a:ext cx="5749132" cy="5130092"/>
          </a:xfrm>
        </p:spPr>
        <p:txBody>
          <a:bodyPr rtlCol="0">
            <a:normAutofit/>
          </a:bodyPr>
          <a:lstStyle/>
          <a:p>
            <a:pPr marL="285750" indent="-285750" rtl="0">
              <a:buFont typeface="Wingdings" panose="05000000000000000000" pitchFamily="2" charset="2"/>
              <a:buChar char="q"/>
            </a:pPr>
            <a:r>
              <a:rPr lang="uk-UA">
                <a:latin typeface="Century Gothic" panose="020B0502020202020204" pitchFamily="34" charset="0"/>
              </a:rPr>
              <a:t>продемонструйте стійкість і впевненість власної волі; оберіть спокійну манеру спілкування.</a:t>
            </a:r>
          </a:p>
          <a:p>
            <a:pPr marL="285750" indent="-285750" rtl="0">
              <a:buFont typeface="Wingdings" panose="05000000000000000000" pitchFamily="2" charset="2"/>
              <a:buChar char="q"/>
            </a:pPr>
            <a:r>
              <a:rPr lang="uk-UA">
                <a:latin typeface="Century Gothic" panose="020B0502020202020204" pitchFamily="34" charset="0"/>
              </a:rPr>
              <a:t>переведіть ситуацію у площину гумору, що може відволікти кривдника (групу кривдників) від наміру дошкулити Вам.</a:t>
            </a:r>
          </a:p>
          <a:p>
            <a:pPr marL="285750" indent="-285750" rtl="0">
              <a:buFont typeface="Wingdings" panose="05000000000000000000" pitchFamily="2" charset="2"/>
              <a:buChar char="q"/>
            </a:pPr>
            <a:r>
              <a:rPr lang="uk-UA">
                <a:latin typeface="Century Gothic" panose="020B0502020202020204" pitchFamily="34" charset="0"/>
              </a:rPr>
              <a:t>проявіть байдужість до булера; ні у якому разі не давайте волю емоціям, оскільки це буде лише усугубляти ситуацію.</a:t>
            </a:r>
          </a:p>
          <a:p>
            <a:pPr marL="285750" indent="-285750" rtl="0">
              <a:buFont typeface="Wingdings" panose="05000000000000000000" pitchFamily="2" charset="2"/>
              <a:buChar char="q"/>
            </a:pPr>
            <a:r>
              <a:rPr lang="uk-UA">
                <a:latin typeface="Century Gothic" panose="020B0502020202020204" pitchFamily="34" charset="0"/>
              </a:rPr>
              <a:t>уникайте бійки, оскільки кривдник саме через неї хоче виплеснути власну агресію.</a:t>
            </a:r>
          </a:p>
          <a:p>
            <a:pPr marL="285750" indent="-285750" rtl="0">
              <a:buFont typeface="Wingdings" panose="05000000000000000000" pitchFamily="2" charset="2"/>
              <a:buChar char="q"/>
            </a:pPr>
            <a:r>
              <a:rPr lang="uk-UA">
                <a:latin typeface="Century Gothic" panose="020B0502020202020204" pitchFamily="34" charset="0"/>
              </a:rPr>
              <a:t>обов’язково обговоріть ситуацію з людьми, до яких Ви маєте довіру (батьки, родичі, вчителі, товариші та ін.); вони допоможуть Вам визначити правильну стратегію поведінки.</a:t>
            </a:r>
          </a:p>
          <a:p>
            <a:pPr marL="285750" indent="-285750" rtl="0">
              <a:buFont typeface="Wingdings" panose="05000000000000000000" pitchFamily="2" charset="2"/>
              <a:buChar char="q"/>
            </a:pPr>
            <a:r>
              <a:rPr lang="uk-UA">
                <a:latin typeface="Century Gothic" panose="020B0502020202020204" pitchFamily="34" charset="0"/>
              </a:rPr>
              <a:t>не треба терпіти булінг (цькування); при серйозному загостренні ситуації звертайтесь до керівника закладу освіти або Національної поліції за місцем проживання.</a:t>
            </a:r>
          </a:p>
        </p:txBody>
      </p:sp>
    </p:spTree>
    <p:extLst>
      <p:ext uri="{BB962C8B-B14F-4D97-AF65-F5344CB8AC3E}">
        <p14:creationId xmlns:p14="http://schemas.microsoft.com/office/powerpoint/2010/main" val="3072874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0B665C4-BCA9-42ED-B454-12EDB87CD668}"/>
              </a:ext>
            </a:extLst>
          </p:cNvPr>
          <p:cNvPicPr>
            <a:picLocks noGrp="1" noChangeAspect="1"/>
          </p:cNvPicPr>
          <p:nvPr>
            <p:ph type="pic" sz="quarter" idx="10"/>
          </p:nvPr>
        </p:nvPicPr>
        <p:blipFill>
          <a:blip r:embed="rId2"/>
          <a:srcRect t="4378" b="4378"/>
          <a:stretch>
            <a:fillRect/>
          </a:stretch>
        </p:blipFill>
        <p:spPr>
          <a:xfrm>
            <a:off x="273791" y="1928264"/>
            <a:ext cx="5822209" cy="4427316"/>
          </a:xfrm>
        </p:spPr>
      </p:pic>
      <p:sp>
        <p:nvSpPr>
          <p:cNvPr id="3" name="Текст 2">
            <a:extLst>
              <a:ext uri="{FF2B5EF4-FFF2-40B4-BE49-F238E27FC236}">
                <a16:creationId xmlns:a16="http://schemas.microsoft.com/office/drawing/2014/main" id="{4DF5C9E5-8299-45CD-83A3-AFE00704300E}"/>
              </a:ext>
            </a:extLst>
          </p:cNvPr>
          <p:cNvSpPr>
            <a:spLocks noGrp="1"/>
          </p:cNvSpPr>
          <p:nvPr>
            <p:ph type="body" idx="13"/>
          </p:nvPr>
        </p:nvSpPr>
        <p:spPr>
          <a:xfrm>
            <a:off x="6281530" y="1928264"/>
            <a:ext cx="5636679" cy="4605058"/>
          </a:xfrm>
        </p:spPr>
        <p:txBody>
          <a:bodyPr>
            <a:normAutofit fontScale="925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a:ln>
                  <a:noFill/>
                </a:ln>
                <a:solidFill>
                  <a:srgbClr val="FFFFFF"/>
                </a:solidFill>
                <a:effectLst/>
                <a:uLnTx/>
                <a:uFillTx/>
                <a:latin typeface="Montserrat" panose="00000500000000000000" pitchFamily="2" charset="-52"/>
                <a:ea typeface="+mn-ea"/>
                <a:cs typeface="+mn-cs"/>
              </a:rPr>
              <a:t>До керівника закладу освіти</a:t>
            </a:r>
            <a:endParaRPr kumimoji="0" lang="uk-UA" sz="1800" b="0" i="0" u="none" strike="noStrike" kern="1200" cap="none" spc="0" normalizeH="0" baseline="0" noProof="0" dirty="0">
              <a:ln>
                <a:noFill/>
              </a:ln>
              <a:solidFill>
                <a:srgbClr val="FFFFFF"/>
              </a:solidFill>
              <a:effectLst/>
              <a:uLnTx/>
              <a:uFillTx/>
              <a:latin typeface="Montserrat" panose="00000500000000000000" pitchFamily="2" charset="-52"/>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srgbClr val="FFFFFF"/>
                </a:solidFill>
                <a:effectLst/>
                <a:uLnTx/>
                <a:uFillTx/>
                <a:latin typeface="Montserrat" panose="00000500000000000000" pitchFamily="2" charset="-52"/>
                <a:ea typeface="+mn-ea"/>
                <a:cs typeface="+mn-cs"/>
              </a:rPr>
              <a:t>Керівник закладу освіти в межах наданих йому повноважень забезпечує створення безпечного освітнього середовища в закладі освіти, вільного від насильства та булінгу. Повідомлення про випадок булінгу(цькування) може бути подано керівнику закладу освіти в усній та (або) письмовій формі, в тому числі із застосуванням засобів електронної комунікації.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a:ln>
                  <a:noFill/>
                </a:ln>
                <a:solidFill>
                  <a:srgbClr val="FFFFFF"/>
                </a:solidFill>
                <a:effectLst/>
                <a:uLnTx/>
                <a:uFillTx/>
                <a:latin typeface="Montserrat" panose="00000500000000000000" pitchFamily="2" charset="-52"/>
                <a:ea typeface="+mn-ea"/>
                <a:cs typeface="+mn-cs"/>
              </a:rPr>
              <a:t>До Національної поліції України</a:t>
            </a:r>
            <a:endParaRPr kumimoji="0" lang="uk-UA" sz="1800" b="0" i="0" u="none" strike="noStrike" kern="1200" cap="none" spc="0" normalizeH="0" baseline="0" noProof="0" dirty="0">
              <a:ln>
                <a:noFill/>
              </a:ln>
              <a:solidFill>
                <a:srgbClr val="FFFFFF"/>
              </a:solidFill>
              <a:effectLst/>
              <a:uLnTx/>
              <a:uFillTx/>
              <a:latin typeface="Montserrat" panose="00000500000000000000" pitchFamily="2" charset="-52"/>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srgbClr val="FFFFFF"/>
                </a:solidFill>
                <a:effectLst/>
                <a:uLnTx/>
                <a:uFillTx/>
                <a:latin typeface="Montserrat" panose="00000500000000000000" pitchFamily="2" charset="-52"/>
                <a:ea typeface="+mn-ea"/>
                <a:cs typeface="+mn-cs"/>
              </a:rPr>
              <a:t>Зверніться в поліцію з відповідною заявою, на підставі якої складається протокол про вчинення адміністративного правопорушення. Справа передається до суду і розглядається протягом 15 днів з дня одержання протоколу про адміністративне правопорушення та інших матеріалів справи.</a:t>
            </a:r>
          </a:p>
          <a:p>
            <a:endParaRPr lang="uk-UA" dirty="0"/>
          </a:p>
        </p:txBody>
      </p:sp>
      <p:sp>
        <p:nvSpPr>
          <p:cNvPr id="4" name="Заголовок 3">
            <a:extLst>
              <a:ext uri="{FF2B5EF4-FFF2-40B4-BE49-F238E27FC236}">
                <a16:creationId xmlns:a16="http://schemas.microsoft.com/office/drawing/2014/main" id="{69195686-8DAF-463F-93ED-401B3B097407}"/>
              </a:ext>
            </a:extLst>
          </p:cNvPr>
          <p:cNvSpPr>
            <a:spLocks noGrp="1"/>
          </p:cNvSpPr>
          <p:nvPr>
            <p:ph type="ctrTitle"/>
          </p:nvPr>
        </p:nvSpPr>
        <p:spPr>
          <a:xfrm>
            <a:off x="721665" y="205408"/>
            <a:ext cx="10748670" cy="993913"/>
          </a:xfrm>
        </p:spPr>
        <p:txBody>
          <a:bodyPr>
            <a:normAutofit fontScale="90000"/>
          </a:bodyPr>
          <a:lstStyle/>
          <a:p>
            <a:r>
              <a:rPr lang="uk-UA" dirty="0"/>
              <a:t>Куди звернутися по допомогу ?</a:t>
            </a:r>
          </a:p>
        </p:txBody>
      </p:sp>
    </p:spTree>
    <p:extLst>
      <p:ext uri="{BB962C8B-B14F-4D97-AF65-F5344CB8AC3E}">
        <p14:creationId xmlns:p14="http://schemas.microsoft.com/office/powerpoint/2010/main" val="370271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4F5ECE-2D45-764D-A434-EA4997A38F9E}"/>
              </a:ext>
            </a:extLst>
          </p:cNvPr>
          <p:cNvSpPr>
            <a:spLocks noGrp="1"/>
          </p:cNvSpPr>
          <p:nvPr>
            <p:ph type="ctrTitle"/>
          </p:nvPr>
        </p:nvSpPr>
        <p:spPr>
          <a:xfrm>
            <a:off x="1126435" y="164959"/>
            <a:ext cx="11065565" cy="1189730"/>
          </a:xfrm>
          <a:solidFill>
            <a:schemeClr val="accent1">
              <a:lumMod val="40000"/>
              <a:lumOff val="60000"/>
            </a:schemeClr>
          </a:solidFill>
        </p:spPr>
        <p:txBody>
          <a:bodyPr rtlCol="0"/>
          <a:lstStyle/>
          <a:p>
            <a:pPr algn="ctr" rtl="0"/>
            <a:r>
              <a:rPr lang="uk-UA" sz="3200" b="1" dirty="0"/>
              <a:t>Відповідальність </a:t>
            </a:r>
            <a:br>
              <a:rPr lang="uk-UA" sz="3200" b="1" dirty="0"/>
            </a:br>
            <a:r>
              <a:rPr lang="uk-UA" sz="3200" b="1" dirty="0"/>
              <a:t>за вчинення булінгу</a:t>
            </a:r>
          </a:p>
        </p:txBody>
      </p:sp>
      <p:sp>
        <p:nvSpPr>
          <p:cNvPr id="3" name="Текст 2">
            <a:extLst>
              <a:ext uri="{FF2B5EF4-FFF2-40B4-BE49-F238E27FC236}">
                <a16:creationId xmlns:a16="http://schemas.microsoft.com/office/drawing/2014/main" id="{96018F6A-34AE-124E-868D-D500FE5002BF}"/>
              </a:ext>
            </a:extLst>
          </p:cNvPr>
          <p:cNvSpPr>
            <a:spLocks noGrp="1"/>
          </p:cNvSpPr>
          <p:nvPr>
            <p:ph type="body" sz="quarter" idx="14"/>
          </p:nvPr>
        </p:nvSpPr>
        <p:spPr>
          <a:xfrm>
            <a:off x="1285460" y="1505440"/>
            <a:ext cx="5459897" cy="5213412"/>
          </a:xfrm>
          <a:noFill/>
        </p:spPr>
        <p:txBody>
          <a:bodyPr rtlCol="0">
            <a:noAutofit/>
          </a:bodyPr>
          <a:lstStyle/>
          <a:p>
            <a:pPr algn="just" fontAlgn="base"/>
            <a:r>
              <a:rPr lang="uk-UA" sz="1600" b="1" i="0" dirty="0">
                <a:solidFill>
                  <a:srgbClr val="000000"/>
                </a:solidFill>
                <a:effectLst/>
              </a:rPr>
              <a:t>Діючими  Законами України передбачено відповідні покарання.</a:t>
            </a:r>
          </a:p>
          <a:p>
            <a:pPr algn="just" fontAlgn="base">
              <a:buFont typeface="+mj-lt"/>
              <a:buAutoNum type="arabicPeriod"/>
            </a:pPr>
            <a:r>
              <a:rPr lang="uk-UA" sz="1600" b="0" i="0" dirty="0">
                <a:solidFill>
                  <a:srgbClr val="000000"/>
                </a:solidFill>
                <a:effectLst/>
              </a:rPr>
              <a:t>За вчинення булінгу (цькування) неповнолітньої чи малолітньої особи передбачено штраф у розмірі від 850 до 1700 грн., або примусові громадські роботи терміном від 20 до 40 годин.</a:t>
            </a:r>
          </a:p>
          <a:p>
            <a:pPr algn="just" fontAlgn="base">
              <a:buFont typeface="+mj-lt"/>
              <a:buAutoNum type="arabicPeriod"/>
            </a:pPr>
            <a:r>
              <a:rPr lang="uk-UA" sz="1600" b="0" i="0" dirty="0">
                <a:solidFill>
                  <a:srgbClr val="000000"/>
                </a:solidFill>
                <a:effectLst/>
              </a:rPr>
              <a:t>Повторні діяння, вчинені протягом року караються штрафом у розмірі від 1700 до 3400 грн або громадськими роботами на строк від 40 до 60 годин.</a:t>
            </a:r>
          </a:p>
          <a:p>
            <a:pPr algn="just" fontAlgn="base">
              <a:buFont typeface="+mj-lt"/>
              <a:buAutoNum type="arabicPeriod"/>
            </a:pPr>
            <a:r>
              <a:rPr lang="uk-UA" sz="1600" b="0" i="0" dirty="0">
                <a:solidFill>
                  <a:srgbClr val="000000"/>
                </a:solidFill>
                <a:effectLst/>
              </a:rPr>
              <a:t>Цькування вчинені неповнолітніми до 16 років, передбачає відповідальність їх батьків.  До них застосовуватимуть покарання у вигляді штрафу від 850 до 1700 грн або громадські роботи на строк від 20 до 40 годин.</a:t>
            </a:r>
          </a:p>
          <a:p>
            <a:pPr algn="just" fontAlgn="base">
              <a:buFont typeface="+mj-lt"/>
              <a:buAutoNum type="arabicPeriod"/>
            </a:pPr>
            <a:r>
              <a:rPr lang="uk-UA" sz="1600" b="0" i="0" dirty="0">
                <a:solidFill>
                  <a:srgbClr val="000000"/>
                </a:solidFill>
                <a:effectLst/>
              </a:rPr>
              <a:t>Також передбачена відповідальність за приховування фактів булінгу (цькування); якщо керівник закладу освіти не повідомить органи Національної поліції України про відомі йому випадки цькування серед учнів (молоді), до нього буде застосоване покарання у вигляді штрафу від 850 до 1700 грн або виправних робіт до одного місяця з відрахуванням до 20 % заробітку.</a:t>
            </a:r>
            <a:endParaRPr lang="ru-RU" sz="1600" dirty="0"/>
          </a:p>
        </p:txBody>
      </p:sp>
      <p:pic>
        <p:nvPicPr>
          <p:cNvPr id="7" name="Рисунок 6">
            <a:extLst>
              <a:ext uri="{FF2B5EF4-FFF2-40B4-BE49-F238E27FC236}">
                <a16:creationId xmlns:a16="http://schemas.microsoft.com/office/drawing/2014/main" id="{172E1B30-93CD-465A-917F-9412412588B6}"/>
              </a:ext>
            </a:extLst>
          </p:cNvPr>
          <p:cNvPicPr>
            <a:picLocks noGrp="1" noChangeAspect="1"/>
          </p:cNvPicPr>
          <p:nvPr>
            <p:ph type="pic" sz="quarter" idx="10"/>
          </p:nvPr>
        </p:nvPicPr>
        <p:blipFill>
          <a:blip r:embed="rId3"/>
          <a:srcRect t="2344" b="2344"/>
          <a:stretch/>
        </p:blipFill>
        <p:spPr>
          <a:xfrm>
            <a:off x="6820806" y="1505440"/>
            <a:ext cx="5233663" cy="5213412"/>
          </a:xfrm>
          <a:ln>
            <a:solidFill>
              <a:schemeClr val="accent4"/>
            </a:solidFill>
          </a:ln>
        </p:spPr>
      </p:pic>
    </p:spTree>
    <p:extLst>
      <p:ext uri="{BB962C8B-B14F-4D97-AF65-F5344CB8AC3E}">
        <p14:creationId xmlns:p14="http://schemas.microsoft.com/office/powerpoint/2010/main" val="3480697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7DA719B-6DB9-4642-B330-8424B33B865B}"/>
              </a:ext>
            </a:extLst>
          </p:cNvPr>
          <p:cNvPicPr>
            <a:picLocks noGrp="1" noChangeAspect="1"/>
          </p:cNvPicPr>
          <p:nvPr>
            <p:ph type="pic" sz="quarter" idx="10"/>
          </p:nvPr>
        </p:nvPicPr>
        <p:blipFill>
          <a:blip r:embed="rId2"/>
          <a:srcRect l="7877" r="7877"/>
          <a:stretch/>
        </p:blipFill>
        <p:spPr>
          <a:xfrm>
            <a:off x="1311965" y="106846"/>
            <a:ext cx="10707757" cy="6640977"/>
          </a:xfrm>
        </p:spPr>
      </p:pic>
      <p:sp>
        <p:nvSpPr>
          <p:cNvPr id="3" name="Заголовок 2">
            <a:extLst>
              <a:ext uri="{FF2B5EF4-FFF2-40B4-BE49-F238E27FC236}">
                <a16:creationId xmlns:a16="http://schemas.microsoft.com/office/drawing/2014/main" id="{39CA87F9-FDE0-48A9-9A97-9772E29CA715}"/>
              </a:ext>
            </a:extLst>
          </p:cNvPr>
          <p:cNvSpPr>
            <a:spLocks noGrp="1"/>
          </p:cNvSpPr>
          <p:nvPr>
            <p:ph type="title"/>
          </p:nvPr>
        </p:nvSpPr>
        <p:spPr>
          <a:xfrm>
            <a:off x="1405359" y="6082748"/>
            <a:ext cx="10515600" cy="637140"/>
          </a:xfrm>
        </p:spPr>
        <p:txBody>
          <a:bodyPr>
            <a:normAutofit fontScale="90000"/>
          </a:bodyPr>
          <a:lstStyle/>
          <a:p>
            <a:r>
              <a:rPr lang="uk-UA" b="1" dirty="0">
                <a:solidFill>
                  <a:schemeClr val="accent4">
                    <a:lumMod val="75000"/>
                  </a:schemeClr>
                </a:solidFill>
              </a:rPr>
              <a:t>ДЯКУЮ ЗА УВАГУ!</a:t>
            </a:r>
          </a:p>
        </p:txBody>
      </p:sp>
    </p:spTree>
    <p:extLst>
      <p:ext uri="{BB962C8B-B14F-4D97-AF65-F5344CB8AC3E}">
        <p14:creationId xmlns:p14="http://schemas.microsoft.com/office/powerpoint/2010/main" val="9977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chemeClr val="accent1">
                <a:lumMod val="45000"/>
                <a:lumOff val="55000"/>
              </a:schemeClr>
            </a:gs>
            <a:gs pos="8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2B178B4-CDED-454C-BED2-2E2B10ADA703}"/>
              </a:ext>
            </a:extLst>
          </p:cNvPr>
          <p:cNvSpPr>
            <a:spLocks noGrp="1"/>
          </p:cNvSpPr>
          <p:nvPr>
            <p:ph type="ctrTitle"/>
          </p:nvPr>
        </p:nvSpPr>
        <p:spPr>
          <a:xfrm>
            <a:off x="1627322" y="339645"/>
            <a:ext cx="7556436" cy="1002552"/>
          </a:xfrm>
        </p:spPr>
        <p:txBody>
          <a:bodyPr rtlCol="0"/>
          <a:lstStyle/>
          <a:p>
            <a:pPr rtl="0"/>
            <a:r>
              <a:rPr lang="uk-UA" dirty="0"/>
              <a:t>Що таке булінг?</a:t>
            </a:r>
          </a:p>
        </p:txBody>
      </p:sp>
      <p:sp>
        <p:nvSpPr>
          <p:cNvPr id="7" name="Текст 6">
            <a:extLst>
              <a:ext uri="{FF2B5EF4-FFF2-40B4-BE49-F238E27FC236}">
                <a16:creationId xmlns:a16="http://schemas.microsoft.com/office/drawing/2014/main" id="{54E9E228-B02C-3941-B458-23CB2D67B476}"/>
              </a:ext>
            </a:extLst>
          </p:cNvPr>
          <p:cNvSpPr>
            <a:spLocks noGrp="1"/>
          </p:cNvSpPr>
          <p:nvPr>
            <p:ph type="body" sz="quarter" idx="14"/>
          </p:nvPr>
        </p:nvSpPr>
        <p:spPr>
          <a:xfrm>
            <a:off x="1627322" y="1546576"/>
            <a:ext cx="10134371" cy="5176158"/>
          </a:xfrm>
        </p:spPr>
        <p:txBody>
          <a:bodyPr rtlCol="0">
            <a:normAutofit/>
          </a:bodyPr>
          <a:lstStyle/>
          <a:p>
            <a:pPr marL="285750" indent="-285750" rtl="0">
              <a:buFont typeface="Arial" panose="020B0604020202020204" pitchFamily="34" charset="0"/>
              <a:buChar char="•"/>
            </a:pPr>
            <a:r>
              <a:rPr lang="uk-UA" sz="2000" b="0" i="0" dirty="0">
                <a:solidFill>
                  <a:srgbClr val="353535"/>
                </a:solidFill>
                <a:effectLst/>
                <a:latin typeface="Times New Roman" panose="02020603050405020304" pitchFamily="18" charset="0"/>
                <a:cs typeface="Times New Roman" panose="02020603050405020304" pitchFamily="18" charset="0"/>
              </a:rPr>
              <a:t>Булінг – це ситуація, коли жертва стає об'єктом цілеспрямованих моральних переслідувань, обзивань, постійних знущань та глузувань у свій бік від однієї чи групи кривдників. Цькування властиве як дітям, так і дорослим, але найчастіше відбувається у підлітковому віці – саме цей вік налаштований на «гуртування» та дружбу проти когось. Це явище є у всіх школах світу, його назва походить від англійського слова </a:t>
            </a:r>
            <a:r>
              <a:rPr lang="en-US" sz="2000" b="0" i="0" dirty="0">
                <a:solidFill>
                  <a:srgbClr val="353535"/>
                </a:solidFill>
                <a:effectLst/>
                <a:latin typeface="Times New Roman" panose="02020603050405020304" pitchFamily="18" charset="0"/>
                <a:cs typeface="Times New Roman" panose="02020603050405020304" pitchFamily="18" charset="0"/>
              </a:rPr>
              <a:t>bullying, </a:t>
            </a:r>
            <a:r>
              <a:rPr lang="uk-UA" sz="2000" b="0" i="0" dirty="0">
                <a:solidFill>
                  <a:srgbClr val="353535"/>
                </a:solidFill>
                <a:effectLst/>
                <a:latin typeface="Times New Roman" panose="02020603050405020304" pitchFamily="18" charset="0"/>
                <a:cs typeface="Times New Roman" panose="02020603050405020304" pitchFamily="18" charset="0"/>
              </a:rPr>
              <a:t>що у перекладі означає знущання. </a:t>
            </a:r>
          </a:p>
          <a:p>
            <a:pPr rtl="0"/>
            <a:r>
              <a:rPr lang="uk-UA" b="0" i="0" dirty="0">
                <a:solidFill>
                  <a:srgbClr val="353535"/>
                </a:solidFill>
                <a:effectLst/>
                <a:latin typeface="Arial" panose="020B0604020202020204" pitchFamily="34" charset="0"/>
              </a:rPr>
              <a:t>      </a:t>
            </a:r>
            <a:r>
              <a:rPr lang="uk-UA" sz="1200" b="0" i="0" dirty="0">
                <a:solidFill>
                  <a:srgbClr val="353535"/>
                </a:solidFill>
                <a:effectLst/>
                <a:latin typeface="Arial" panose="020B0604020202020204" pitchFamily="34" charset="0"/>
              </a:rPr>
              <a:t>Детальніше: </a:t>
            </a:r>
            <a:r>
              <a:rPr lang="en-US" sz="1200" b="0" i="0" u="sng" dirty="0">
                <a:solidFill>
                  <a:srgbClr val="3589B8"/>
                </a:solidFill>
                <a:effectLst/>
                <a:latin typeface="inherit"/>
                <a:hlinkClick r:id="rId3"/>
              </a:rPr>
              <a:t>https://buki.com.ua/news/ponyattya-shkilnoho-bulinhu-sumna-statystyka-pro-yaku-vazhlyvo-znaty-vchytelyam-i-batkam/</a:t>
            </a:r>
            <a:endParaRPr lang="uk-UA" sz="1200" b="0" i="0" u="sng" dirty="0">
              <a:solidFill>
                <a:srgbClr val="3589B8"/>
              </a:solidFill>
              <a:effectLst/>
              <a:latin typeface="inherit"/>
            </a:endParaRPr>
          </a:p>
          <a:p>
            <a:pPr marL="285750" indent="-285750" algn="just" rtl="0">
              <a:buFont typeface="Arial" panose="020B0604020202020204" pitchFamily="34" charset="0"/>
              <a:buChar char="•"/>
            </a:pPr>
            <a:r>
              <a:rPr lang="uk-UA" b="0" i="0" dirty="0">
                <a:solidFill>
                  <a:srgbClr val="000000"/>
                </a:solidFill>
                <a:effectLst/>
                <a:latin typeface="Arial Black" panose="020B0A04020102020204" pitchFamily="34" charset="0"/>
              </a:rPr>
              <a:t>Відповідно до пункту 3</a:t>
            </a:r>
            <a:r>
              <a:rPr lang="uk-UA" b="0" i="0" baseline="30000" dirty="0">
                <a:solidFill>
                  <a:srgbClr val="000000"/>
                </a:solidFill>
                <a:effectLst/>
                <a:latin typeface="Arial Black" panose="020B0A04020102020204" pitchFamily="34" charset="0"/>
              </a:rPr>
              <a:t>1</a:t>
            </a:r>
            <a:r>
              <a:rPr lang="uk-UA" b="0" i="0" dirty="0">
                <a:solidFill>
                  <a:srgbClr val="000000"/>
                </a:solidFill>
                <a:effectLst/>
                <a:latin typeface="Arial Black" panose="020B0A04020102020204" pitchFamily="34" charset="0"/>
              </a:rPr>
              <a:t> частини першої статті 1 Закону України «Про освіту» булінгом (цькуванням) є діяння (дія або бездіяльність)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та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p>
          <a:p>
            <a:pPr marL="285750" indent="-285750" algn="just" rtl="0">
              <a:buFont typeface="Arial" panose="020B0604020202020204" pitchFamily="34" charset="0"/>
              <a:buChar char="•"/>
            </a:pPr>
            <a:r>
              <a:rPr lang="uk-UA" b="0" i="0" dirty="0">
                <a:solidFill>
                  <a:srgbClr val="000000"/>
                </a:solidFill>
                <a:effectLst/>
                <a:latin typeface="Times New Roman" panose="02020603050405020304" pitchFamily="18" charset="0"/>
                <a:cs typeface="Times New Roman" panose="02020603050405020304" pitchFamily="18" charset="0"/>
              </a:rPr>
              <a:t>Важливо! Слід відрізняти булінг від конфлікту. Для булінгу характерною є систематичність, тобто вчинення у різних формах насильства (фізичного, економічного, психологічного, сексуального, в тому числі за допомогою засобів електронної комунікації) двічі і більше разів стосовно однієї і тієї ж особи.</a:t>
            </a:r>
            <a:endParaRPr lang="uk-UA" b="0" i="0" u="sng" dirty="0">
              <a:solidFill>
                <a:srgbClr val="3589B8"/>
              </a:solidFill>
              <a:effectLst/>
              <a:latin typeface="Times New Roman" panose="02020603050405020304" pitchFamily="18" charset="0"/>
              <a:cs typeface="Times New Roman" panose="02020603050405020304" pitchFamily="18" charset="0"/>
            </a:endParaRPr>
          </a:p>
          <a:p>
            <a:pPr marL="285750" indent="-285750" rtl="0">
              <a:buFont typeface="Arial" panose="020B0604020202020204" pitchFamily="34" charset="0"/>
              <a:buChar char="•"/>
            </a:pPr>
            <a:endParaRPr lang="ru-RU" dirty="0"/>
          </a:p>
        </p:txBody>
      </p:sp>
      <p:pic>
        <p:nvPicPr>
          <p:cNvPr id="2" name="Рисунок 1">
            <a:extLst>
              <a:ext uri="{FF2B5EF4-FFF2-40B4-BE49-F238E27FC236}">
                <a16:creationId xmlns:a16="http://schemas.microsoft.com/office/drawing/2014/main" id="{9B428A4D-F639-47CF-92D0-76340D8E2478}"/>
              </a:ext>
            </a:extLst>
          </p:cNvPr>
          <p:cNvPicPr>
            <a:picLocks noChangeAspect="1"/>
          </p:cNvPicPr>
          <p:nvPr/>
        </p:nvPicPr>
        <p:blipFill>
          <a:blip r:embed="rId4"/>
          <a:stretch>
            <a:fillRect/>
          </a:stretch>
        </p:blipFill>
        <p:spPr>
          <a:xfrm>
            <a:off x="9607087" y="135265"/>
            <a:ext cx="2272450" cy="1411311"/>
          </a:xfrm>
          <a:prstGeom prst="rect">
            <a:avLst/>
          </a:prstGeom>
        </p:spPr>
      </p:pic>
    </p:spTree>
    <p:extLst>
      <p:ext uri="{BB962C8B-B14F-4D97-AF65-F5344CB8AC3E}">
        <p14:creationId xmlns:p14="http://schemas.microsoft.com/office/powerpoint/2010/main" val="262529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9FA2658-2590-4C83-9C1F-99C1596FE1E7}"/>
              </a:ext>
            </a:extLst>
          </p:cNvPr>
          <p:cNvPicPr>
            <a:picLocks noGrp="1" noChangeAspect="1"/>
          </p:cNvPicPr>
          <p:nvPr>
            <p:ph type="pic" sz="quarter" idx="10"/>
          </p:nvPr>
        </p:nvPicPr>
        <p:blipFill rotWithShape="1">
          <a:blip r:embed="rId2">
            <a:lum bright="-20000" contrast="40000"/>
          </a:blip>
          <a:srcRect l="6400" t="11916" r="11745" b="14198"/>
          <a:stretch/>
        </p:blipFill>
        <p:spPr>
          <a:xfrm>
            <a:off x="2001078" y="92764"/>
            <a:ext cx="9078280" cy="6672469"/>
          </a:xfrm>
        </p:spPr>
      </p:pic>
    </p:spTree>
    <p:extLst>
      <p:ext uri="{BB962C8B-B14F-4D97-AF65-F5344CB8AC3E}">
        <p14:creationId xmlns:p14="http://schemas.microsoft.com/office/powerpoint/2010/main" val="256214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5">
            <a:extLst>
              <a:ext uri="{FF2B5EF4-FFF2-40B4-BE49-F238E27FC236}">
                <a16:creationId xmlns:a16="http://schemas.microsoft.com/office/drawing/2014/main" id="{C4C2D77A-C801-9B4E-B6FB-9402525D52F3}"/>
              </a:ext>
              <a:ext uri="{C183D7F6-B498-43B3-948B-1728B52AA6E4}">
                <adec:decorative xmlns:adec="http://schemas.microsoft.com/office/drawing/2017/decorative" val="0"/>
              </a:ext>
            </a:extLst>
          </p:cNvPr>
          <p:cNvPicPr>
            <a:picLocks noGrp="1" noChangeAspect="1"/>
          </p:cNvPicPr>
          <p:nvPr>
            <p:ph type="pic" sz="quarter" idx="10"/>
          </p:nvPr>
        </p:nvPicPr>
        <p:blipFill>
          <a:blip r:embed="rId3"/>
          <a:srcRect/>
          <a:stretch/>
        </p:blipFill>
        <p:spPr>
          <a:xfrm>
            <a:off x="1613083" y="-1"/>
            <a:ext cx="10090322" cy="6857999"/>
          </a:xfrm>
        </p:spPr>
      </p:pic>
      <p:sp>
        <p:nvSpPr>
          <p:cNvPr id="5" name="Заголовок 4">
            <a:extLst>
              <a:ext uri="{FF2B5EF4-FFF2-40B4-BE49-F238E27FC236}">
                <a16:creationId xmlns:a16="http://schemas.microsoft.com/office/drawing/2014/main" id="{99516ACA-375D-1140-8EDA-CE04AAC75809}"/>
              </a:ext>
            </a:extLst>
          </p:cNvPr>
          <p:cNvSpPr>
            <a:spLocks noGrp="1"/>
          </p:cNvSpPr>
          <p:nvPr>
            <p:ph type="ctrTitle"/>
          </p:nvPr>
        </p:nvSpPr>
        <p:spPr>
          <a:xfrm>
            <a:off x="7818783" y="0"/>
            <a:ext cx="4179376" cy="2174659"/>
          </a:xfrm>
        </p:spPr>
        <p:txBody>
          <a:bodyPr rtlCol="0">
            <a:normAutofit fontScale="90000"/>
          </a:bodyPr>
          <a:lstStyle/>
          <a:p>
            <a:pPr rtl="0"/>
            <a:r>
              <a:rPr lang="uk-UA" dirty="0">
                <a:solidFill>
                  <a:schemeClr val="bg1"/>
                </a:solidFill>
              </a:rPr>
              <a:t>Яких форм буває булінг (цькування)?</a:t>
            </a:r>
          </a:p>
        </p:txBody>
      </p:sp>
    </p:spTree>
    <p:extLst>
      <p:ext uri="{BB962C8B-B14F-4D97-AF65-F5344CB8AC3E}">
        <p14:creationId xmlns:p14="http://schemas.microsoft.com/office/powerpoint/2010/main" val="406786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21">
            <a:extLst>
              <a:ext uri="{FF2B5EF4-FFF2-40B4-BE49-F238E27FC236}">
                <a16:creationId xmlns:a16="http://schemas.microsoft.com/office/drawing/2014/main" id="{E93AABDC-C3FD-F345-990B-6E2D88310423}"/>
              </a:ext>
            </a:extLst>
          </p:cNvPr>
          <p:cNvSpPr>
            <a:spLocks noGrp="1"/>
          </p:cNvSpPr>
          <p:nvPr>
            <p:ph type="ctrTitle"/>
          </p:nvPr>
        </p:nvSpPr>
        <p:spPr>
          <a:solidFill>
            <a:schemeClr val="accent3">
              <a:lumMod val="20000"/>
              <a:lumOff val="80000"/>
            </a:schemeClr>
          </a:solidFill>
          <a:ln>
            <a:solidFill>
              <a:schemeClr val="accent1"/>
            </a:solidFill>
          </a:ln>
        </p:spPr>
        <p:txBody>
          <a:bodyPr rtlCol="0"/>
          <a:lstStyle/>
          <a:p>
            <a:pPr algn="ctr" rtl="0"/>
            <a:r>
              <a:rPr lang="uk-UA" dirty="0"/>
              <a:t>Форми прояву булінгу</a:t>
            </a:r>
          </a:p>
        </p:txBody>
      </p:sp>
      <p:graphicFrame>
        <p:nvGraphicFramePr>
          <p:cNvPr id="2" name="Схема 1">
            <a:extLst>
              <a:ext uri="{FF2B5EF4-FFF2-40B4-BE49-F238E27FC236}">
                <a16:creationId xmlns:a16="http://schemas.microsoft.com/office/drawing/2014/main" id="{D57E75C9-0F55-47CD-95AE-086710B1E6CB}"/>
              </a:ext>
            </a:extLst>
          </p:cNvPr>
          <p:cNvGraphicFramePr/>
          <p:nvPr>
            <p:extLst>
              <p:ext uri="{D42A27DB-BD31-4B8C-83A1-F6EECF244321}">
                <p14:modId xmlns:p14="http://schemas.microsoft.com/office/powerpoint/2010/main" val="3688979531"/>
              </p:ext>
            </p:extLst>
          </p:nvPr>
        </p:nvGraphicFramePr>
        <p:xfrm>
          <a:off x="2630505" y="148709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328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a:extLst>
              <a:ext uri="{FF2B5EF4-FFF2-40B4-BE49-F238E27FC236}">
                <a16:creationId xmlns:a16="http://schemas.microsoft.com/office/drawing/2014/main" id="{EAEB0F90-4808-41A6-A2F6-5A6964C163E6}"/>
              </a:ext>
            </a:extLst>
          </p:cNvPr>
          <p:cNvPicPr>
            <a:picLocks noGrp="1" noChangeAspect="1"/>
          </p:cNvPicPr>
          <p:nvPr>
            <p:ph idx="1"/>
          </p:nvPr>
        </p:nvPicPr>
        <p:blipFill rotWithShape="1">
          <a:blip r:embed="rId3"/>
          <a:srcRect t="6864" b="9536"/>
          <a:stretch/>
        </p:blipFill>
        <p:spPr>
          <a:xfrm>
            <a:off x="8454887" y="66027"/>
            <a:ext cx="3233530" cy="2703257"/>
          </a:xfrm>
        </p:spPr>
      </p:pic>
      <p:sp>
        <p:nvSpPr>
          <p:cNvPr id="21" name="Заголовок 20">
            <a:extLst>
              <a:ext uri="{FF2B5EF4-FFF2-40B4-BE49-F238E27FC236}">
                <a16:creationId xmlns:a16="http://schemas.microsoft.com/office/drawing/2014/main" id="{B3E69B71-5849-7541-ADEA-D19838B3CF0C}"/>
              </a:ext>
            </a:extLst>
          </p:cNvPr>
          <p:cNvSpPr>
            <a:spLocks noGrp="1"/>
          </p:cNvSpPr>
          <p:nvPr>
            <p:ph type="ctrTitle"/>
          </p:nvPr>
        </p:nvSpPr>
        <p:spPr>
          <a:xfrm>
            <a:off x="1524000" y="202385"/>
            <a:ext cx="4814806" cy="2430539"/>
          </a:xfrm>
        </p:spPr>
        <p:txBody>
          <a:bodyPr rtlCol="0"/>
          <a:lstStyle/>
          <a:p>
            <a:pPr algn="ctr" rtl="0"/>
            <a:r>
              <a:rPr lang="uk-UA" dirty="0"/>
              <a:t>Психологічне насильство</a:t>
            </a:r>
          </a:p>
        </p:txBody>
      </p:sp>
      <p:sp>
        <p:nvSpPr>
          <p:cNvPr id="8" name="TextBox 7">
            <a:extLst>
              <a:ext uri="{FF2B5EF4-FFF2-40B4-BE49-F238E27FC236}">
                <a16:creationId xmlns:a16="http://schemas.microsoft.com/office/drawing/2014/main" id="{E98ED518-0F4E-437F-8C47-8E23DD9769BB}"/>
              </a:ext>
            </a:extLst>
          </p:cNvPr>
          <p:cNvSpPr txBox="1"/>
          <p:nvPr/>
        </p:nvSpPr>
        <p:spPr>
          <a:xfrm>
            <a:off x="1363213" y="2902380"/>
            <a:ext cx="10507940" cy="3816429"/>
          </a:xfrm>
          <a:prstGeom prst="rect">
            <a:avLst/>
          </a:prstGeom>
          <a:solidFill>
            <a:schemeClr val="accent3"/>
          </a:solidFill>
          <a:scene3d>
            <a:camera prst="orthographicFront"/>
            <a:lightRig rig="threePt" dir="t"/>
          </a:scene3d>
          <a:sp3d>
            <a:bevelT/>
          </a:sp3d>
        </p:spPr>
        <p:txBody>
          <a:bodyPr wrap="square">
            <a:spAutoFit/>
          </a:bodyPr>
          <a:lstStyle/>
          <a:p>
            <a:pPr algn="just"/>
            <a:r>
              <a:rPr lang="uk-UA" sz="2200" b="1" i="0" dirty="0">
                <a:solidFill>
                  <a:schemeClr val="bg1"/>
                </a:solidFill>
                <a:effectLst/>
                <a:latin typeface="Roboto" panose="02000000000000000000" pitchFamily="2" charset="0"/>
                <a:ea typeface="Roboto" panose="02000000000000000000" pitchFamily="2" charset="0"/>
              </a:rPr>
              <a:t>Психологічне насильство</a:t>
            </a:r>
            <a:r>
              <a:rPr lang="uk-UA" sz="2200" b="0" i="0" dirty="0">
                <a:solidFill>
                  <a:schemeClr val="bg1"/>
                </a:solidFill>
                <a:effectLst/>
                <a:latin typeface="Roboto" panose="02000000000000000000" pitchFamily="2" charset="0"/>
                <a:ea typeface="Roboto" panose="02000000000000000000" pitchFamily="2" charset="0"/>
              </a:rPr>
              <a:t> – форма булінгу, що включає словесні образи, поширення неправдивих чуток, глузування, залякування, ігнорування, бойкот, відмову від спілкування, погрози, приниження, інші діяння, спрямовані на обмеження волевиявлення особи, якщо такі дії або бездіяльність завдали шкоди психічному здоров’ю потерпілого.</a:t>
            </a:r>
          </a:p>
          <a:p>
            <a:pPr algn="just"/>
            <a:r>
              <a:rPr lang="uk-UA" sz="2200" dirty="0">
                <a:solidFill>
                  <a:schemeClr val="bg1"/>
                </a:solidFill>
                <a:latin typeface="Roboto" panose="02000000000000000000" pitchFamily="2" charset="0"/>
                <a:ea typeface="Roboto" panose="02000000000000000000" pitchFamily="2" charset="0"/>
              </a:rPr>
              <a:t>	Ц</a:t>
            </a:r>
            <a:r>
              <a:rPr lang="uk-UA" sz="2200" b="0" i="0" dirty="0">
                <a:solidFill>
                  <a:schemeClr val="bg1"/>
                </a:solidFill>
                <a:effectLst/>
                <a:latin typeface="Roboto" panose="02000000000000000000" pitchFamily="2" charset="0"/>
                <a:ea typeface="Roboto" panose="02000000000000000000" pitchFamily="2" charset="0"/>
              </a:rPr>
              <a:t>е поведінка, метою якої є заподіяння емоційної чи психологічної шкоди. Вона може не завдавати болю вашому тілу, проте може бути травматичною. </a:t>
            </a:r>
          </a:p>
          <a:p>
            <a:pPr algn="just"/>
            <a:r>
              <a:rPr lang="uk-UA" sz="2200" b="0" i="0" dirty="0">
                <a:solidFill>
                  <a:schemeClr val="bg1"/>
                </a:solidFill>
                <a:effectLst/>
                <a:latin typeface="Roboto" panose="02000000000000000000" pitchFamily="2" charset="0"/>
                <a:ea typeface="Roboto" panose="02000000000000000000" pitchFamily="2" charset="0"/>
              </a:rPr>
              <a:t>	Жертвою жорстокого ставлення можна стати в різних взаємовідносинах, у тому числі, у міжособистісних стосунках із батьками, романтичних чи професійних стосунках.</a:t>
            </a:r>
            <a:endParaRPr lang="uk-UA" sz="22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6782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a:extLst>
              <a:ext uri="{FF2B5EF4-FFF2-40B4-BE49-F238E27FC236}">
                <a16:creationId xmlns:a16="http://schemas.microsoft.com/office/drawing/2014/main" id="{EAEB0F90-4808-41A6-A2F6-5A6964C163E6}"/>
              </a:ext>
            </a:extLst>
          </p:cNvPr>
          <p:cNvPicPr>
            <a:picLocks noGrp="1" noChangeAspect="1"/>
          </p:cNvPicPr>
          <p:nvPr>
            <p:ph idx="1"/>
          </p:nvPr>
        </p:nvPicPr>
        <p:blipFill>
          <a:blip r:embed="rId3"/>
          <a:stretch>
            <a:fillRect/>
          </a:stretch>
        </p:blipFill>
        <p:spPr>
          <a:xfrm>
            <a:off x="6856241" y="224122"/>
            <a:ext cx="5014912" cy="2758201"/>
          </a:xfrm>
        </p:spPr>
      </p:pic>
      <p:sp>
        <p:nvSpPr>
          <p:cNvPr id="21" name="Заголовок 20">
            <a:extLst>
              <a:ext uri="{FF2B5EF4-FFF2-40B4-BE49-F238E27FC236}">
                <a16:creationId xmlns:a16="http://schemas.microsoft.com/office/drawing/2014/main" id="{B3E69B71-5849-7541-ADEA-D19838B3CF0C}"/>
              </a:ext>
            </a:extLst>
          </p:cNvPr>
          <p:cNvSpPr>
            <a:spLocks noGrp="1"/>
          </p:cNvSpPr>
          <p:nvPr>
            <p:ph type="ctrTitle"/>
          </p:nvPr>
        </p:nvSpPr>
        <p:spPr>
          <a:xfrm>
            <a:off x="1524000" y="387954"/>
            <a:ext cx="4814806" cy="1811907"/>
          </a:xfrm>
        </p:spPr>
        <p:txBody>
          <a:bodyPr rtlCol="0"/>
          <a:lstStyle/>
          <a:p>
            <a:pPr algn="ctr" rtl="0"/>
            <a:r>
              <a:rPr lang="uk-UA" dirty="0"/>
              <a:t>Психологічне насильство</a:t>
            </a:r>
          </a:p>
        </p:txBody>
      </p:sp>
      <p:sp>
        <p:nvSpPr>
          <p:cNvPr id="8" name="TextBox 7">
            <a:extLst>
              <a:ext uri="{FF2B5EF4-FFF2-40B4-BE49-F238E27FC236}">
                <a16:creationId xmlns:a16="http://schemas.microsoft.com/office/drawing/2014/main" id="{E98ED518-0F4E-437F-8C47-8E23DD9769BB}"/>
              </a:ext>
            </a:extLst>
          </p:cNvPr>
          <p:cNvSpPr txBox="1"/>
          <p:nvPr/>
        </p:nvSpPr>
        <p:spPr>
          <a:xfrm>
            <a:off x="1363213" y="2355938"/>
            <a:ext cx="10507940" cy="4247317"/>
          </a:xfrm>
          <a:prstGeom prst="rect">
            <a:avLst/>
          </a:prstGeom>
          <a:solidFill>
            <a:schemeClr val="accent3"/>
          </a:solidFill>
          <a:scene3d>
            <a:camera prst="orthographicFront"/>
            <a:lightRig rig="threePt" dir="t"/>
          </a:scene3d>
          <a:sp3d>
            <a:bevelT/>
          </a:sp3d>
        </p:spPr>
        <p:txBody>
          <a:bodyPr wrap="square">
            <a:spAutoFit/>
          </a:bodyPr>
          <a:lstStyle/>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Погрози вбити чи скалічити (в тому числі дітей)</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Словесні образи та приниження жестами й мімікою</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Погрози відібрати дітей</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Шантаж та маніпуляції, введення в оману для власної вигоди</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Булінг (цькування, переслідування, залякування)</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Постійний та цілковитий контроль</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Зневага як до особистості</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Постійна критика та насмішки</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Безпідставні звинувачення та формування почуття провини</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Обмеження у контактах із близькими та друзями, у виборі кола спілкування</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Нехтування правом на честь та гідність</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Безпідставні ревнощі, обвинувачення у зраді</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Дискримінація через переконання, віросповідання, походження, статус</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Примушування спостерігати за насильством над іншими людьми чи тваринами</a:t>
            </a:r>
          </a:p>
          <a:p>
            <a:pPr marL="285750" indent="-285750" algn="just">
              <a:buFont typeface="Wingdings" panose="05000000000000000000" pitchFamily="2" charset="2"/>
              <a:buChar char="Ø"/>
            </a:pPr>
            <a:r>
              <a:rPr lang="uk-UA" b="1"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Погроза позбавити житла або особистого майна</a:t>
            </a:r>
            <a:r>
              <a:rPr lang="uk-UA" b="0" i="0" dirty="0">
                <a:solidFill>
                  <a:schemeClr val="bg1"/>
                </a:solidFill>
                <a:effectLst/>
                <a:latin typeface="Times New Roman" panose="02020603050405020304" pitchFamily="18" charset="0"/>
                <a:ea typeface="Roboto" panose="02000000000000000000" pitchFamily="2" charset="0"/>
                <a:cs typeface="Times New Roman" panose="02020603050405020304" pitchFamily="18" charset="0"/>
              </a:rPr>
              <a:t>.</a:t>
            </a:r>
            <a:endParaRPr lang="uk-UA" dirty="0">
              <a:solidFill>
                <a:schemeClr val="bg1"/>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94870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a:extLst>
              <a:ext uri="{FF2B5EF4-FFF2-40B4-BE49-F238E27FC236}">
                <a16:creationId xmlns:a16="http://schemas.microsoft.com/office/drawing/2014/main" id="{EAEB0F90-4808-41A6-A2F6-5A6964C163E6}"/>
              </a:ext>
            </a:extLst>
          </p:cNvPr>
          <p:cNvPicPr>
            <a:picLocks noGrp="1" noChangeAspect="1"/>
          </p:cNvPicPr>
          <p:nvPr>
            <p:ph idx="1"/>
          </p:nvPr>
        </p:nvPicPr>
        <p:blipFill>
          <a:blip r:embed="rId3"/>
          <a:srcRect t="8561" b="8561"/>
          <a:stretch/>
        </p:blipFill>
        <p:spPr>
          <a:xfrm>
            <a:off x="6749705" y="88376"/>
            <a:ext cx="5014912" cy="2758201"/>
          </a:xfrm>
        </p:spPr>
      </p:pic>
      <p:sp>
        <p:nvSpPr>
          <p:cNvPr id="21" name="Заголовок 20">
            <a:extLst>
              <a:ext uri="{FF2B5EF4-FFF2-40B4-BE49-F238E27FC236}">
                <a16:creationId xmlns:a16="http://schemas.microsoft.com/office/drawing/2014/main" id="{B3E69B71-5849-7541-ADEA-D19838B3CF0C}"/>
              </a:ext>
            </a:extLst>
          </p:cNvPr>
          <p:cNvSpPr>
            <a:spLocks noGrp="1"/>
          </p:cNvSpPr>
          <p:nvPr>
            <p:ph type="ctrTitle"/>
          </p:nvPr>
        </p:nvSpPr>
        <p:spPr>
          <a:xfrm>
            <a:off x="1524000" y="252208"/>
            <a:ext cx="5539410" cy="2430539"/>
          </a:xfrm>
        </p:spPr>
        <p:txBody>
          <a:bodyPr rtlCol="0">
            <a:normAutofit/>
          </a:bodyPr>
          <a:lstStyle/>
          <a:p>
            <a:pPr algn="ctr" rtl="0"/>
            <a:r>
              <a:rPr lang="uk-UA" sz="5400" dirty="0"/>
              <a:t>Фізичне насильство</a:t>
            </a:r>
          </a:p>
        </p:txBody>
      </p:sp>
      <p:sp>
        <p:nvSpPr>
          <p:cNvPr id="8" name="TextBox 7">
            <a:extLst>
              <a:ext uri="{FF2B5EF4-FFF2-40B4-BE49-F238E27FC236}">
                <a16:creationId xmlns:a16="http://schemas.microsoft.com/office/drawing/2014/main" id="{E98ED518-0F4E-437F-8C47-8E23DD9769BB}"/>
              </a:ext>
            </a:extLst>
          </p:cNvPr>
          <p:cNvSpPr txBox="1"/>
          <p:nvPr/>
        </p:nvSpPr>
        <p:spPr>
          <a:xfrm>
            <a:off x="1363213" y="2889673"/>
            <a:ext cx="10507940" cy="3785652"/>
          </a:xfrm>
          <a:prstGeom prst="rect">
            <a:avLst/>
          </a:prstGeom>
          <a:solidFill>
            <a:schemeClr val="accent3"/>
          </a:solidFill>
          <a:scene3d>
            <a:camera prst="orthographicFront"/>
            <a:lightRig rig="threePt" dir="t"/>
          </a:scene3d>
          <a:sp3d>
            <a:bevelT/>
          </a:sp3d>
        </p:spPr>
        <p:txBody>
          <a:bodyPr wrap="square">
            <a:spAutoFit/>
          </a:bodyPr>
          <a:lstStyle/>
          <a:p>
            <a:pPr algn="just"/>
            <a:r>
              <a:rPr lang="uk-UA" sz="2000" b="1" i="0">
                <a:solidFill>
                  <a:schemeClr val="bg1"/>
                </a:solidFill>
                <a:effectLst/>
                <a:latin typeface="Roboto" panose="02000000000000000000" pitchFamily="2" charset="0"/>
                <a:ea typeface="Roboto" panose="02000000000000000000" pitchFamily="2" charset="0"/>
              </a:rPr>
              <a:t>Фізичне насильство – форма булінгу, що включає ляпаси, стусани, штовхання, щипання, шмагання, кусання, завдання ударів. Це нанесення дитині фізичних травм, тілесних пошкоджень, які псують здоров'я , порушують її розвиток або в, крайньому випадку, позбавляють її життя. Фізичне насильство пов'язане з психологічним. У деяких сім'ях шльопання, лайка, приниження є нормою виховання дітей.</a:t>
            </a:r>
          </a:p>
          <a:p>
            <a:pPr algn="just"/>
            <a:endParaRPr lang="uk-UA" sz="2000" b="1" i="0">
              <a:solidFill>
                <a:schemeClr val="bg1"/>
              </a:solidFill>
              <a:effectLst/>
              <a:latin typeface="Roboto" panose="02000000000000000000" pitchFamily="2" charset="0"/>
              <a:ea typeface="Roboto" panose="02000000000000000000" pitchFamily="2" charset="0"/>
            </a:endParaRPr>
          </a:p>
          <a:p>
            <a:pPr algn="just"/>
            <a:r>
              <a:rPr lang="uk-UA" sz="2000" b="1" i="0">
                <a:solidFill>
                  <a:schemeClr val="bg1"/>
                </a:solidFill>
                <a:effectLst/>
                <a:latin typeface="Roboto" panose="02000000000000000000" pitchFamily="2" charset="0"/>
                <a:ea typeface="Roboto" panose="02000000000000000000" pitchFamily="2" charset="0"/>
              </a:rPr>
              <a:t>Найчастіше батьки говорять, що ми нічого поганого не робимо, нас так виховували і ми виросли нормальними людьми. З цього приводу можна подискутувати, де тут «норма»? Невже немає інших методів виховання, спілкування та керування дитиною? Дуже часто дорослі застосовують насильницькі методи виховання через почуття власного безсилля та своїх не пережитих травм дитинства. Потім батьки скаржаться, що крім крику і ляпасів , дитина нічого не розуміє!</a:t>
            </a:r>
            <a:endParaRPr lang="uk-UA" sz="200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5574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7">
            <a:extLst>
              <a:ext uri="{FF2B5EF4-FFF2-40B4-BE49-F238E27FC236}">
                <a16:creationId xmlns:a16="http://schemas.microsoft.com/office/drawing/2014/main" id="{F052F1AC-BE37-2941-839E-B43E10537AD8}"/>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a:stretch/>
        </p:blipFill>
        <p:spPr>
          <a:xfrm>
            <a:off x="6202016" y="3429000"/>
            <a:ext cx="5685183" cy="3375025"/>
          </a:xfrm>
        </p:spPr>
      </p:pic>
      <p:sp>
        <p:nvSpPr>
          <p:cNvPr id="7" name="Текст 6">
            <a:extLst>
              <a:ext uri="{FF2B5EF4-FFF2-40B4-BE49-F238E27FC236}">
                <a16:creationId xmlns:a16="http://schemas.microsoft.com/office/drawing/2014/main" id="{F671A034-1CDF-8B46-90C5-63321B0C91BE}"/>
              </a:ext>
            </a:extLst>
          </p:cNvPr>
          <p:cNvSpPr>
            <a:spLocks noGrp="1"/>
          </p:cNvSpPr>
          <p:nvPr>
            <p:ph idx="1"/>
          </p:nvPr>
        </p:nvSpPr>
        <p:spPr>
          <a:xfrm>
            <a:off x="6338806" y="339644"/>
            <a:ext cx="5402621" cy="2806511"/>
          </a:xfrm>
          <a:solidFill>
            <a:schemeClr val="accent2"/>
          </a:solidFill>
        </p:spPr>
        <p:txBody>
          <a:bodyPr rtlCol="0">
            <a:normAutofit/>
          </a:bodyPr>
          <a:lstStyle/>
          <a:p>
            <a:pPr marL="0" indent="0" algn="just" rtl="0">
              <a:buNone/>
            </a:pPr>
            <a:r>
              <a:rPr lang="uk-UA" sz="2000" b="1" i="0" dirty="0">
                <a:solidFill>
                  <a:schemeClr val="bg1"/>
                </a:solidFill>
                <a:effectLst/>
                <a:latin typeface="Times New Roman" panose="02020603050405020304" pitchFamily="18" charset="0"/>
                <a:cs typeface="Times New Roman" panose="02020603050405020304" pitchFamily="18" charset="0"/>
              </a:rPr>
              <a:t>Економічне насильство</a:t>
            </a:r>
            <a:r>
              <a:rPr lang="uk-UA" sz="2000" b="0" i="0" dirty="0">
                <a:solidFill>
                  <a:schemeClr val="bg1"/>
                </a:solidFill>
                <a:effectLst/>
                <a:latin typeface="Times New Roman" panose="02020603050405020304" pitchFamily="18" charset="0"/>
                <a:cs typeface="Times New Roman" panose="02020603050405020304" pitchFamily="18" charset="0"/>
              </a:rPr>
              <a:t> – форма булінгу, що включає дрібні крадіжки, пошкодження або знищення особистих речей, вимагання грошей, їжі, умисне позбавлення їжі, одягу, коштів, документів, іншого майна або можливості користуватися ними, перешкоджання в отриманні освітніх послуг, примушування до праці та інші правопорушення економічного характеру.</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21" name="Заголовок 20">
            <a:extLst>
              <a:ext uri="{FF2B5EF4-FFF2-40B4-BE49-F238E27FC236}">
                <a16:creationId xmlns:a16="http://schemas.microsoft.com/office/drawing/2014/main" id="{B3E69B71-5849-7541-ADEA-D19838B3CF0C}"/>
              </a:ext>
            </a:extLst>
          </p:cNvPr>
          <p:cNvSpPr>
            <a:spLocks noGrp="1"/>
          </p:cNvSpPr>
          <p:nvPr>
            <p:ph type="ctrTitle"/>
          </p:nvPr>
        </p:nvSpPr>
        <p:spPr>
          <a:xfrm>
            <a:off x="1524000" y="339644"/>
            <a:ext cx="4572000" cy="2806512"/>
          </a:xfrm>
        </p:spPr>
        <p:txBody>
          <a:bodyPr rtlCol="0"/>
          <a:lstStyle/>
          <a:p>
            <a:pPr rtl="0"/>
            <a:r>
              <a:rPr lang="uk-UA"/>
              <a:t>Економічне насильство</a:t>
            </a:r>
          </a:p>
        </p:txBody>
      </p:sp>
      <p:sp>
        <p:nvSpPr>
          <p:cNvPr id="6" name="TextBox 5">
            <a:extLst>
              <a:ext uri="{FF2B5EF4-FFF2-40B4-BE49-F238E27FC236}">
                <a16:creationId xmlns:a16="http://schemas.microsoft.com/office/drawing/2014/main" id="{800C09B0-DACB-4B17-8640-A4B5D84C4BAA}"/>
              </a:ext>
            </a:extLst>
          </p:cNvPr>
          <p:cNvSpPr txBox="1"/>
          <p:nvPr/>
        </p:nvSpPr>
        <p:spPr>
          <a:xfrm>
            <a:off x="1205948" y="3429000"/>
            <a:ext cx="6096000" cy="3139321"/>
          </a:xfrm>
          <a:prstGeom prst="rect">
            <a:avLst/>
          </a:prstGeom>
          <a:noFill/>
        </p:spPr>
        <p:txBody>
          <a:bodyPr wrap="square">
            <a:spAutoFit/>
          </a:bodyPr>
          <a:lstStyle/>
          <a:p>
            <a:pPr algn="just"/>
            <a:r>
              <a:rPr lang="uk-UA" b="1" i="1" dirty="0">
                <a:solidFill>
                  <a:srgbClr val="212529"/>
                </a:solidFill>
                <a:effectLst/>
                <a:latin typeface="Open Sans" panose="020B0606030504020204" pitchFamily="34" charset="0"/>
              </a:rPr>
              <a:t>Економічне</a:t>
            </a:r>
            <a:r>
              <a:rPr lang="uk-UA" b="0" i="1" dirty="0">
                <a:solidFill>
                  <a:srgbClr val="212529"/>
                </a:solidFill>
                <a:effectLst/>
                <a:latin typeface="Open Sans" panose="020B0606030504020204" pitchFamily="34" charset="0"/>
              </a:rPr>
              <a:t> </a:t>
            </a:r>
            <a:r>
              <a:rPr lang="uk-UA" b="1" i="1" dirty="0">
                <a:solidFill>
                  <a:srgbClr val="212529"/>
                </a:solidFill>
                <a:effectLst/>
                <a:latin typeface="Open Sans" panose="020B0606030504020204" pitchFamily="34" charset="0"/>
              </a:rPr>
              <a:t>насильство:</a:t>
            </a:r>
          </a:p>
          <a:p>
            <a:pPr algn="just"/>
            <a:endParaRPr lang="uk-UA" b="0" i="0" dirty="0">
              <a:solidFill>
                <a:srgbClr val="212529"/>
              </a:solidFill>
              <a:effectLst/>
              <a:latin typeface="Open Sans" panose="020B0606030504020204" pitchFamily="34" charset="0"/>
            </a:endParaRPr>
          </a:p>
          <a:p>
            <a:pPr algn="just">
              <a:buFont typeface="Arial" panose="020B0604020202020204" pitchFamily="34" charset="0"/>
              <a:buChar char="•"/>
            </a:pPr>
            <a:r>
              <a:rPr lang="uk-UA" b="0" i="0" dirty="0">
                <a:solidFill>
                  <a:srgbClr val="212529"/>
                </a:solidFill>
                <a:effectLst/>
                <a:latin typeface="Open Sans" panose="020B0606030504020204" pitchFamily="34" charset="0"/>
              </a:rPr>
              <a:t>Позбавлення їжі та води</a:t>
            </a:r>
          </a:p>
          <a:p>
            <a:pPr algn="just">
              <a:buFont typeface="Arial" panose="020B0604020202020204" pitchFamily="34" charset="0"/>
              <a:buChar char="•"/>
            </a:pPr>
            <a:r>
              <a:rPr lang="uk-UA" b="0" i="0" dirty="0">
                <a:solidFill>
                  <a:srgbClr val="212529"/>
                </a:solidFill>
                <a:effectLst/>
                <a:latin typeface="Open Sans" panose="020B0606030504020204" pitchFamily="34" charset="0"/>
              </a:rPr>
              <a:t>Обмеження доступу чи позбавлення житла</a:t>
            </a:r>
          </a:p>
          <a:p>
            <a:pPr algn="just">
              <a:buFont typeface="Arial" panose="020B0604020202020204" pitchFamily="34" charset="0"/>
              <a:buChar char="•"/>
            </a:pPr>
            <a:r>
              <a:rPr lang="uk-UA" b="0" i="0" dirty="0">
                <a:solidFill>
                  <a:srgbClr val="212529"/>
                </a:solidFill>
                <a:effectLst/>
                <a:latin typeface="Open Sans" panose="020B0606030504020204" pitchFamily="34" charset="0"/>
              </a:rPr>
              <a:t>Пошкодження особистого майна</a:t>
            </a:r>
          </a:p>
          <a:p>
            <a:pPr algn="just">
              <a:buFont typeface="Arial" panose="020B0604020202020204" pitchFamily="34" charset="0"/>
              <a:buChar char="•"/>
            </a:pPr>
            <a:r>
              <a:rPr lang="uk-UA" b="0" i="0" dirty="0">
                <a:solidFill>
                  <a:srgbClr val="212529"/>
                </a:solidFill>
                <a:effectLst/>
                <a:latin typeface="Open Sans" panose="020B0606030504020204" pitchFamily="34" charset="0"/>
              </a:rPr>
              <a:t>Перешкоджання у доступі до необхідних послуг</a:t>
            </a:r>
          </a:p>
          <a:p>
            <a:pPr algn="just">
              <a:buFont typeface="Arial" panose="020B0604020202020204" pitchFamily="34" charset="0"/>
              <a:buChar char="•"/>
            </a:pPr>
            <a:r>
              <a:rPr lang="uk-UA" b="0" i="0" dirty="0">
                <a:solidFill>
                  <a:srgbClr val="212529"/>
                </a:solidFill>
                <a:effectLst/>
                <a:latin typeface="Open Sans" panose="020B0606030504020204" pitchFamily="34" charset="0"/>
              </a:rPr>
              <a:t>Позбавлення власних коштів, інших матеріальних цінностей</a:t>
            </a:r>
          </a:p>
          <a:p>
            <a:pPr algn="just">
              <a:buFont typeface="Arial" panose="020B0604020202020204" pitchFamily="34" charset="0"/>
              <a:buChar char="•"/>
            </a:pPr>
            <a:r>
              <a:rPr lang="uk-UA" b="0" i="0" dirty="0">
                <a:solidFill>
                  <a:srgbClr val="212529"/>
                </a:solidFill>
                <a:effectLst/>
                <a:latin typeface="Open Sans" panose="020B0606030504020204" pitchFamily="34" charset="0"/>
              </a:rPr>
              <a:t>Майновий шантаж</a:t>
            </a:r>
          </a:p>
          <a:p>
            <a:pPr algn="just">
              <a:buFont typeface="Arial" panose="020B0604020202020204" pitchFamily="34" charset="0"/>
              <a:buChar char="•"/>
            </a:pPr>
            <a:r>
              <a:rPr lang="uk-UA" b="0" i="0" dirty="0">
                <a:solidFill>
                  <a:srgbClr val="212529"/>
                </a:solidFill>
                <a:effectLst/>
                <a:latin typeface="Open Sans" panose="020B0606030504020204" pitchFamily="34" charset="0"/>
              </a:rPr>
              <a:t>Заборона працевлаштовуватись, навчатись</a:t>
            </a:r>
          </a:p>
          <a:p>
            <a:pPr algn="just">
              <a:buFont typeface="Arial" panose="020B0604020202020204" pitchFamily="34" charset="0"/>
              <a:buChar char="•"/>
            </a:pPr>
            <a:r>
              <a:rPr lang="uk-UA" b="0" i="0" dirty="0">
                <a:solidFill>
                  <a:srgbClr val="212529"/>
                </a:solidFill>
                <a:effectLst/>
                <a:latin typeface="Open Sans" panose="020B0606030504020204" pitchFamily="34" charset="0"/>
              </a:rPr>
              <a:t>Примушування до жебрацтва</a:t>
            </a:r>
          </a:p>
        </p:txBody>
      </p:sp>
    </p:spTree>
    <p:extLst>
      <p:ext uri="{BB962C8B-B14F-4D97-AF65-F5344CB8AC3E}">
        <p14:creationId xmlns:p14="http://schemas.microsoft.com/office/powerpoint/2010/main" val="553506271"/>
      </p:ext>
    </p:extLst>
  </p:cSld>
  <p:clrMapOvr>
    <a:masterClrMapping/>
  </p:clrMapOvr>
</p:sld>
</file>

<file path=ppt/theme/theme1.xml><?xml version="1.0" encoding="utf-8"?>
<a:theme xmlns:a="http://schemas.openxmlformats.org/drawingml/2006/main" name="Тема Offic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70634_TF44450328.potx" id="{921B858A-1FFF-4EF2-85DE-0BCEBF943417}" vid="{04662A2B-4C6F-40F1-943D-D2DD43AE62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Современная лаконичная изысканная презентация</Template>
  <TotalTime>594</TotalTime>
  <Words>1550</Words>
  <Application>Microsoft Office PowerPoint</Application>
  <PresentationFormat>Широкоэкранный</PresentationFormat>
  <Paragraphs>110</Paragraphs>
  <Slides>19</Slides>
  <Notes>11</Notes>
  <HiddenSlides>0</HiddenSlides>
  <MMClips>1</MMClips>
  <ScaleCrop>false</ScaleCrop>
  <HeadingPairs>
    <vt:vector size="6" baseType="variant">
      <vt:variant>
        <vt:lpstr>Использованные шрифты</vt:lpstr>
      </vt:variant>
      <vt:variant>
        <vt:i4>15</vt:i4>
      </vt:variant>
      <vt:variant>
        <vt:lpstr>Тема</vt:lpstr>
      </vt:variant>
      <vt:variant>
        <vt:i4>1</vt:i4>
      </vt:variant>
      <vt:variant>
        <vt:lpstr>Заголовки слайдов</vt:lpstr>
      </vt:variant>
      <vt:variant>
        <vt:i4>19</vt:i4>
      </vt:variant>
    </vt:vector>
  </HeadingPairs>
  <TitlesOfParts>
    <vt:vector size="35" baseType="lpstr">
      <vt:lpstr>Arial</vt:lpstr>
      <vt:lpstr>Arial Black</vt:lpstr>
      <vt:lpstr>Arial-BoldMT</vt:lpstr>
      <vt:lpstr>ArialMT</vt:lpstr>
      <vt:lpstr>Calibri</vt:lpstr>
      <vt:lpstr>Calibri Light</vt:lpstr>
      <vt:lpstr>Century Gothic</vt:lpstr>
      <vt:lpstr>inherit</vt:lpstr>
      <vt:lpstr>Montserrat</vt:lpstr>
      <vt:lpstr>Open Sans</vt:lpstr>
      <vt:lpstr>ProbaPro-Bold</vt:lpstr>
      <vt:lpstr>Roboto</vt:lpstr>
      <vt:lpstr>Speak Pro</vt:lpstr>
      <vt:lpstr>Times New Roman</vt:lpstr>
      <vt:lpstr>Wingdings</vt:lpstr>
      <vt:lpstr>Тема Office</vt:lpstr>
      <vt:lpstr>БУЛІНГ (ЦЬКУВАННЯ) ВИКЛИКИ ТА ПРОТИДІЯ</vt:lpstr>
      <vt:lpstr>Що таке булінг?</vt:lpstr>
      <vt:lpstr>Презентация PowerPoint</vt:lpstr>
      <vt:lpstr>Яких форм буває булінг (цькування)?</vt:lpstr>
      <vt:lpstr>Форми прояву булінгу</vt:lpstr>
      <vt:lpstr>Психологічне насильство</vt:lpstr>
      <vt:lpstr>Психологічне насильство</vt:lpstr>
      <vt:lpstr>Фізичне насильство</vt:lpstr>
      <vt:lpstr>Економічне насильство</vt:lpstr>
      <vt:lpstr>Сексуальне насильство</vt:lpstr>
      <vt:lpstr>кібербулінг </vt:lpstr>
      <vt:lpstr>Презентация PowerPoint</vt:lpstr>
      <vt:lpstr>Як захиститися від кібербулінгу</vt:lpstr>
      <vt:lpstr>Чи передбачено покарання за кібербулінг?</vt:lpstr>
      <vt:lpstr>Як боротися з булінгом: поради для дітей</vt:lpstr>
      <vt:lpstr>Як правильно реагувати на цькування?</vt:lpstr>
      <vt:lpstr>Куди звернутися по допомогу ?</vt:lpstr>
      <vt:lpstr>Відповідальність  за вчинення булінгу</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Ваше название здесь</dc:title>
  <dc:creator>Виктория Гром</dc:creator>
  <cp:lastModifiedBy>Виктория Гром</cp:lastModifiedBy>
  <cp:revision>33</cp:revision>
  <dcterms:created xsi:type="dcterms:W3CDTF">2022-04-12T07:13:25Z</dcterms:created>
  <dcterms:modified xsi:type="dcterms:W3CDTF">2023-01-11T21:38:48Z</dcterms:modified>
</cp:coreProperties>
</file>